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56" r:id="rId2"/>
    <p:sldId id="322" r:id="rId3"/>
    <p:sldId id="323" r:id="rId4"/>
    <p:sldId id="325" r:id="rId5"/>
    <p:sldId id="326" r:id="rId6"/>
    <p:sldId id="333" r:id="rId7"/>
    <p:sldId id="334" r:id="rId8"/>
    <p:sldId id="293" r:id="rId9"/>
    <p:sldId id="283" r:id="rId10"/>
  </p:sldIdLst>
  <p:sldSz cx="9144000" cy="6858000" type="screen4x3"/>
  <p:notesSz cx="6797675" cy="9926638"/>
  <p:defaultTextStyle>
    <a:defPPr>
      <a:defRPr lang="sv-SE"/>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FF"/>
    <a:srgbClr val="FFFF00"/>
    <a:srgbClr val="FF0000"/>
    <a:srgbClr val="33CC33"/>
    <a:srgbClr val="706652"/>
    <a:srgbClr val="0D90B3"/>
    <a:srgbClr val="0B3567"/>
    <a:srgbClr val="0033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634" autoAdjust="0"/>
    <p:restoredTop sz="94660"/>
  </p:normalViewPr>
  <p:slideViewPr>
    <p:cSldViewPr>
      <p:cViewPr>
        <p:scale>
          <a:sx n="100" d="100"/>
          <a:sy n="100" d="100"/>
        </p:scale>
        <p:origin x="-564" y="-186"/>
      </p:cViewPr>
      <p:guideLst>
        <p:guide orient="horz" pos="799"/>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p:scale>
          <a:sx n="100" d="100"/>
          <a:sy n="100" d="100"/>
        </p:scale>
        <p:origin x="-1032" y="216"/>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bwMode="auto">
          <a:xfrm>
            <a:off x="0" y="0"/>
            <a:ext cx="2946400" cy="496888"/>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sv-SE"/>
          </a:p>
        </p:txBody>
      </p:sp>
      <p:sp>
        <p:nvSpPr>
          <p:cNvPr id="124931" name="Rectangle 3"/>
          <p:cNvSpPr>
            <a:spLocks noGrp="1" noChangeArrowheads="1"/>
          </p:cNvSpPr>
          <p:nvPr>
            <p:ph type="dt" sz="quarter" idx="1"/>
          </p:nvPr>
        </p:nvSpPr>
        <p:spPr bwMode="auto">
          <a:xfrm>
            <a:off x="3849688" y="0"/>
            <a:ext cx="2946400" cy="496888"/>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sv-SE"/>
          </a:p>
        </p:txBody>
      </p:sp>
      <p:sp>
        <p:nvSpPr>
          <p:cNvPr id="124932" name="Rectangle 4"/>
          <p:cNvSpPr>
            <a:spLocks noGrp="1" noChangeArrowheads="1"/>
          </p:cNvSpPr>
          <p:nvPr>
            <p:ph type="ftr" sz="quarter" idx="2"/>
          </p:nvPr>
        </p:nvSpPr>
        <p:spPr bwMode="auto">
          <a:xfrm>
            <a:off x="0" y="9428163"/>
            <a:ext cx="2946400" cy="496887"/>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sv-SE"/>
          </a:p>
        </p:txBody>
      </p:sp>
      <p:sp>
        <p:nvSpPr>
          <p:cNvPr id="124933" name="Rectangle 5"/>
          <p:cNvSpPr>
            <a:spLocks noGrp="1" noChangeArrowheads="1"/>
          </p:cNvSpPr>
          <p:nvPr>
            <p:ph type="sldNum" sz="quarter" idx="3"/>
          </p:nvPr>
        </p:nvSpPr>
        <p:spPr bwMode="auto">
          <a:xfrm>
            <a:off x="3849688" y="9428163"/>
            <a:ext cx="2946400" cy="496887"/>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E18994EF-79AB-403E-A59B-595328F5A3A0}" type="slidenum">
              <a:rPr lang="sv-SE"/>
              <a:pPr>
                <a:defRPr/>
              </a:pPr>
              <a:t>‹nr.›</a:t>
            </a:fld>
            <a:endParaRPr lang="sv-SE"/>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46400" cy="496888"/>
          </a:xfrm>
          <a:prstGeom prst="rect">
            <a:avLst/>
          </a:prstGeom>
          <a:noFill/>
          <a:ln>
            <a:noFill/>
          </a:ln>
          <a:effectLst/>
          <a:extLst>
            <a:ext uri="{909E8E84-426E-40DD-AFC4-6F175D3DCCD1}"/>
            <a:ext uri="{91240B29-F687-4F45-9708-019B960494DF}"/>
            <a:ext uri="{AF507438-7753-43E0-B8FC-AC1667EBCBE1}"/>
          </a:extLst>
        </p:spPr>
        <p:txBody>
          <a:bodyPr vert="horz" wrap="square" lIns="91432" tIns="45716" rIns="91432" bIns="45716" numCol="1" anchor="t" anchorCtr="0" compatLnSpc="1">
            <a:prstTxWarp prst="textNoShape">
              <a:avLst/>
            </a:prstTxWarp>
          </a:bodyPr>
          <a:lstStyle>
            <a:lvl1pPr>
              <a:defRPr sz="1200">
                <a:cs typeface="+mn-cs"/>
              </a:defRPr>
            </a:lvl1pPr>
          </a:lstStyle>
          <a:p>
            <a:pPr>
              <a:defRPr/>
            </a:pPr>
            <a:endParaRPr lang="sv-SE"/>
          </a:p>
        </p:txBody>
      </p:sp>
      <p:sp>
        <p:nvSpPr>
          <p:cNvPr id="10243" name="Rectangle 3"/>
          <p:cNvSpPr>
            <a:spLocks noGrp="1" noChangeArrowheads="1"/>
          </p:cNvSpPr>
          <p:nvPr>
            <p:ph type="dt" idx="1"/>
          </p:nvPr>
        </p:nvSpPr>
        <p:spPr bwMode="auto">
          <a:xfrm>
            <a:off x="3849688" y="0"/>
            <a:ext cx="2946400" cy="496888"/>
          </a:xfrm>
          <a:prstGeom prst="rect">
            <a:avLst/>
          </a:prstGeom>
          <a:noFill/>
          <a:ln>
            <a:noFill/>
          </a:ln>
          <a:effectLst/>
          <a:extLst>
            <a:ext uri="{909E8E84-426E-40DD-AFC4-6F175D3DCCD1}"/>
            <a:ext uri="{91240B29-F687-4F45-9708-019B960494DF}"/>
            <a:ext uri="{AF507438-7753-43E0-B8FC-AC1667EBCBE1}"/>
          </a:extLst>
        </p:spPr>
        <p:txBody>
          <a:bodyPr vert="horz" wrap="square" lIns="91432" tIns="45716" rIns="91432" bIns="45716" numCol="1" anchor="t" anchorCtr="0" compatLnSpc="1">
            <a:prstTxWarp prst="textNoShape">
              <a:avLst/>
            </a:prstTxWarp>
          </a:bodyPr>
          <a:lstStyle>
            <a:lvl1pPr algn="r">
              <a:defRPr sz="1200">
                <a:cs typeface="+mn-cs"/>
              </a:defRPr>
            </a:lvl1pPr>
          </a:lstStyle>
          <a:p>
            <a:pPr>
              <a:defRPr/>
            </a:pPr>
            <a:endParaRPr lang="sv-SE"/>
          </a:p>
        </p:txBody>
      </p:sp>
      <p:sp>
        <p:nvSpPr>
          <p:cNvPr id="13316"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679450" y="4714875"/>
            <a:ext cx="5438775" cy="4467225"/>
          </a:xfrm>
          <a:prstGeom prst="rect">
            <a:avLst/>
          </a:prstGeom>
          <a:noFill/>
          <a:ln>
            <a:noFill/>
          </a:ln>
          <a:effectLst/>
          <a:extLst>
            <a:ext uri="{909E8E84-426E-40DD-AFC4-6F175D3DCCD1}"/>
            <a:ext uri="{91240B29-F687-4F45-9708-019B960494DF}"/>
            <a:ext uri="{AF507438-7753-43E0-B8FC-AC1667EBCBE1}"/>
          </a:extLst>
        </p:spPr>
        <p:txBody>
          <a:bodyPr vert="horz" wrap="square" lIns="91432" tIns="45716" rIns="91432" bIns="45716" numCol="1" anchor="t" anchorCtr="0" compatLnSpc="1">
            <a:prstTxWarp prst="textNoShape">
              <a:avLst/>
            </a:prstTxWarp>
          </a:bodyPr>
          <a:lstStyle/>
          <a:p>
            <a:pPr lvl="0"/>
            <a:r>
              <a:rPr lang="sv-SE" noProof="0" smtClean="0"/>
              <a:t>Klicka här för att ändra format på bakgrundstexten</a:t>
            </a:r>
          </a:p>
          <a:p>
            <a:pPr lvl="1"/>
            <a:r>
              <a:rPr lang="sv-SE" noProof="0" smtClean="0"/>
              <a:t>Nivå två</a:t>
            </a:r>
          </a:p>
          <a:p>
            <a:pPr lvl="2"/>
            <a:r>
              <a:rPr lang="sv-SE" noProof="0" smtClean="0"/>
              <a:t>Nivå tre</a:t>
            </a:r>
          </a:p>
          <a:p>
            <a:pPr lvl="3"/>
            <a:r>
              <a:rPr lang="sv-SE" noProof="0" smtClean="0"/>
              <a:t>Nivå fyra</a:t>
            </a:r>
          </a:p>
          <a:p>
            <a:pPr lvl="4"/>
            <a:r>
              <a:rPr lang="sv-SE" noProof="0" smtClean="0"/>
              <a:t>Nivå fem</a:t>
            </a:r>
          </a:p>
        </p:txBody>
      </p:sp>
      <p:sp>
        <p:nvSpPr>
          <p:cNvPr id="10246" name="Rectangle 6"/>
          <p:cNvSpPr>
            <a:spLocks noGrp="1" noChangeArrowheads="1"/>
          </p:cNvSpPr>
          <p:nvPr>
            <p:ph type="ftr" sz="quarter" idx="4"/>
          </p:nvPr>
        </p:nvSpPr>
        <p:spPr bwMode="auto">
          <a:xfrm>
            <a:off x="0" y="9428163"/>
            <a:ext cx="2946400" cy="496887"/>
          </a:xfrm>
          <a:prstGeom prst="rect">
            <a:avLst/>
          </a:prstGeom>
          <a:noFill/>
          <a:ln>
            <a:noFill/>
          </a:ln>
          <a:effectLst/>
          <a:extLst>
            <a:ext uri="{909E8E84-426E-40DD-AFC4-6F175D3DCCD1}"/>
            <a:ext uri="{91240B29-F687-4F45-9708-019B960494DF}"/>
            <a:ext uri="{AF507438-7753-43E0-B8FC-AC1667EBCBE1}"/>
          </a:extLst>
        </p:spPr>
        <p:txBody>
          <a:bodyPr vert="horz" wrap="square" lIns="91432" tIns="45716" rIns="91432" bIns="45716" numCol="1" anchor="b" anchorCtr="0" compatLnSpc="1">
            <a:prstTxWarp prst="textNoShape">
              <a:avLst/>
            </a:prstTxWarp>
          </a:bodyPr>
          <a:lstStyle>
            <a:lvl1pPr>
              <a:defRPr sz="1200">
                <a:cs typeface="+mn-cs"/>
              </a:defRPr>
            </a:lvl1pPr>
          </a:lstStyle>
          <a:p>
            <a:pPr>
              <a:defRPr/>
            </a:pPr>
            <a:endParaRPr lang="sv-SE"/>
          </a:p>
        </p:txBody>
      </p:sp>
      <p:sp>
        <p:nvSpPr>
          <p:cNvPr id="10247" name="Rectangle 7"/>
          <p:cNvSpPr>
            <a:spLocks noGrp="1" noChangeArrowheads="1"/>
          </p:cNvSpPr>
          <p:nvPr>
            <p:ph type="sldNum" sz="quarter" idx="5"/>
          </p:nvPr>
        </p:nvSpPr>
        <p:spPr bwMode="auto">
          <a:xfrm>
            <a:off x="3849688" y="9428163"/>
            <a:ext cx="2946400" cy="496887"/>
          </a:xfrm>
          <a:prstGeom prst="rect">
            <a:avLst/>
          </a:prstGeom>
          <a:noFill/>
          <a:ln>
            <a:noFill/>
          </a:ln>
          <a:effectLst/>
          <a:extLst>
            <a:ext uri="{909E8E84-426E-40DD-AFC4-6F175D3DCCD1}"/>
            <a:ext uri="{91240B29-F687-4F45-9708-019B960494DF}"/>
            <a:ext uri="{AF507438-7753-43E0-B8FC-AC1667EBCBE1}"/>
          </a:extLst>
        </p:spPr>
        <p:txBody>
          <a:bodyPr vert="horz" wrap="square" lIns="91432" tIns="45716" rIns="91432" bIns="45716" numCol="1" anchor="b" anchorCtr="0" compatLnSpc="1">
            <a:prstTxWarp prst="textNoShape">
              <a:avLst/>
            </a:prstTxWarp>
          </a:bodyPr>
          <a:lstStyle>
            <a:lvl1pPr algn="r">
              <a:defRPr sz="1200">
                <a:cs typeface="+mn-cs"/>
              </a:defRPr>
            </a:lvl1pPr>
          </a:lstStyle>
          <a:p>
            <a:pPr>
              <a:defRPr/>
            </a:pPr>
            <a:fld id="{8E420529-14A0-4285-A9BD-493BB0C6A734}" type="slidenum">
              <a:rPr lang="sv-SE"/>
              <a:pPr>
                <a:defRPr/>
              </a:pPr>
              <a:t>‹nr.›</a:t>
            </a:fld>
            <a:endParaRPr lang="sv-SE"/>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fld id="{9B1454AE-FED0-4440-AE4D-F24B5E573E77}" type="slidenum">
              <a:rPr lang="sv-SE" smtClean="0"/>
              <a:pPr eaLnBrk="1" hangingPunct="1">
                <a:defRPr/>
              </a:pPr>
              <a:t>1</a:t>
            </a:fld>
            <a:endParaRPr lang="sv-SE" smtClean="0"/>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p:spPr>
        <p:txBody>
          <a:bodyPr/>
          <a:lstStyle/>
          <a:p>
            <a:pPr eaLnBrk="1" hangingPunct="1"/>
            <a:endParaRPr lang="fi-FI"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fld id="{9C659998-FB08-48C6-8188-F91AC02DCC5B}" type="slidenum">
              <a:rPr lang="sv-SE" smtClean="0"/>
              <a:pPr eaLnBrk="1" hangingPunct="1">
                <a:defRPr/>
              </a:pPr>
              <a:t>2</a:t>
            </a:fld>
            <a:endParaRPr lang="sv-SE" smtClean="0"/>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p:spPr>
        <p:txBody>
          <a:bodyPr/>
          <a:lstStyle/>
          <a:p>
            <a:pPr eaLnBrk="1" hangingPunct="1"/>
            <a:endParaRPr lang="fi-FI"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fld id="{EC908476-89B0-4055-B63F-B2631B76BE33}" type="slidenum">
              <a:rPr lang="sv-SE" smtClean="0"/>
              <a:pPr eaLnBrk="1" hangingPunct="1">
                <a:defRPr/>
              </a:pPr>
              <a:t>3</a:t>
            </a:fld>
            <a:endParaRPr lang="sv-SE" smtClean="0"/>
          </a:p>
        </p:txBody>
      </p:sp>
      <p:sp>
        <p:nvSpPr>
          <p:cNvPr id="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p:spPr>
        <p:txBody>
          <a:bodyPr/>
          <a:lstStyle/>
          <a:p>
            <a:pPr eaLnBrk="1" hangingPunct="1"/>
            <a:r>
              <a:rPr lang="sv-SE" smtClean="0"/>
              <a:t>1. Fokus på de administrativa utmaningarna. Myndighetsbehörighet och vidare ner till individbehörighet. Ett bra exempel är Sjöbasis administrationen som användes som ett exempel på hur ett tänkt informationsutbyte kan struktureras. Ett väl uttänkt och överenskommet administrativt behörighetssystem möjliggör utbyte där det behövs, exempelvis mellan två tullare en i Amsterdam och en i Kotka.Givet att " </a:t>
            </a:r>
            <a:r>
              <a:rPr lang="en-US" i="1" smtClean="0"/>
              <a:t>Even though individuals are connected within CISE and exchange information on the individual level they must always act according to the person's agency of origins duties, rights and competence. "</a:t>
            </a:r>
            <a:endParaRPr lang="sv-SE" smtClean="0"/>
          </a:p>
          <a:p>
            <a:pPr eaLnBrk="1" hangingPunct="1"/>
            <a:r>
              <a:rPr lang="sv-SE" smtClean="0"/>
              <a:t>2. MARSUNO visade också på att det idag finns sedan många år etablerade "system" för informationsutbyte som grundar sig på överenskommelser mellan behöriga myndigheter inom och utanför EU. Bra samarbeten som lyftes fram och synliggjordes i ett vidare perspektiv. HELCOM, BSRBCC, BONN.</a:t>
            </a:r>
          </a:p>
          <a:p>
            <a:pPr eaLnBrk="1" hangingPunct="1"/>
            <a:r>
              <a:rPr lang="sv-SE" smtClean="0"/>
              <a:t>3. Förslaget med att etablera AAG, TAG, FAG och LAG. För att täcka det fulla spektrat av CISE implementeringen. Annars finns en överhängande risk att fastna i tekniska systemlösningar som inte utvecklas i harmoni med juridiken eller med användarnas behov. </a:t>
            </a:r>
          </a:p>
          <a:p>
            <a:pPr eaLnBrk="1" hangingPunct="1"/>
            <a:r>
              <a:rPr lang="sv-SE" smtClean="0"/>
              <a:t>4. Sist men inte minst N-CISE konceptet med tillhörande ansvar att " </a:t>
            </a:r>
            <a:endParaRPr lang="en-GB" i="1" smtClean="0"/>
          </a:p>
          <a:p>
            <a:pPr eaLnBrk="1" hangingPunct="1"/>
            <a:r>
              <a:rPr lang="en-GB" i="1" smtClean="0"/>
              <a:t>"In this responsibility lays that each N-CISE must provide assistance, guidance, advice and such other assistance in full compliance with the national legislation. The questioner should not have to think or find proper authority in another country. The N-CISE will refer and assist so that the information or question terminates at the competent agency. The N-CISE functions should be in focus rather than the organisation so harmonisation of operational procedures could be facilitated. The organisational structure on the national level will most certainly differ among the involved countries, but the functions must be standardized and in place for common work within CISE"</a:t>
            </a:r>
            <a:endParaRPr lang="sv-SE" i="1"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fld id="{37C57744-13CD-4FD4-BCF0-367881A4AA87}" type="slidenum">
              <a:rPr lang="sv-SE" smtClean="0"/>
              <a:pPr eaLnBrk="1" hangingPunct="1">
                <a:defRPr/>
              </a:pPr>
              <a:t>4</a:t>
            </a:fld>
            <a:endParaRPr lang="sv-SE" smtClean="0"/>
          </a:p>
        </p:txBody>
      </p:sp>
      <p:sp>
        <p:nvSpPr>
          <p:cNvPr id="22530" name="Rectangle 2"/>
          <p:cNvSpPr>
            <a:spLocks noGrp="1" noRot="1" noChangeAspect="1" noChangeArrowheads="1" noTextEdit="1"/>
          </p:cNvSpPr>
          <p:nvPr>
            <p:ph type="sldImg"/>
          </p:nvPr>
        </p:nvSpPr>
        <p:spPr>
          <a:xfrm>
            <a:off x="917575" y="744538"/>
            <a:ext cx="4962525" cy="3722687"/>
          </a:xfrm>
          <a:ln/>
        </p:spPr>
      </p:sp>
      <p:sp>
        <p:nvSpPr>
          <p:cNvPr id="22531" name="Rectangle 3"/>
          <p:cNvSpPr>
            <a:spLocks noGrp="1" noChangeArrowheads="1"/>
          </p:cNvSpPr>
          <p:nvPr>
            <p:ph type="body" idx="1"/>
          </p:nvPr>
        </p:nvSpPr>
        <p:spPr>
          <a:noFill/>
        </p:spPr>
        <p:txBody>
          <a:bodyPr/>
          <a:lstStyle/>
          <a:p>
            <a:pPr algn="just" eaLnBrk="1" hangingPunct="1"/>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fld id="{8FB47724-8F9A-4C7E-B1BD-094EB3BE9905}" type="slidenum">
              <a:rPr lang="sv-SE" smtClean="0"/>
              <a:pPr eaLnBrk="1" hangingPunct="1">
                <a:defRPr/>
              </a:pPr>
              <a:t>5</a:t>
            </a:fld>
            <a:endParaRPr lang="sv-SE" smtClean="0"/>
          </a:p>
        </p:txBody>
      </p:sp>
      <p:sp>
        <p:nvSpPr>
          <p:cNvPr id="24578" name="Rectangle 2"/>
          <p:cNvSpPr>
            <a:spLocks noGrp="1" noRot="1" noChangeAspect="1" noChangeArrowheads="1" noTextEdit="1"/>
          </p:cNvSpPr>
          <p:nvPr>
            <p:ph type="sldImg"/>
          </p:nvPr>
        </p:nvSpPr>
        <p:spPr>
          <a:xfrm>
            <a:off x="917575" y="744538"/>
            <a:ext cx="4962525" cy="3722687"/>
          </a:xfrm>
          <a:ln/>
        </p:spPr>
      </p:sp>
      <p:sp>
        <p:nvSpPr>
          <p:cNvPr id="24579" name="Rectangle 3"/>
          <p:cNvSpPr>
            <a:spLocks noGrp="1" noChangeArrowheads="1"/>
          </p:cNvSpPr>
          <p:nvPr>
            <p:ph type="body" idx="1"/>
          </p:nvPr>
        </p:nvSpPr>
        <p:spPr>
          <a:noFill/>
        </p:spPr>
        <p:txBody>
          <a:bodyPr/>
          <a:lstStyle/>
          <a:p>
            <a:pPr algn="just" eaLnBrk="1" hangingPunct="1"/>
            <a:endParaRPr lang="fi-FI"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fld id="{64EE9696-292C-4898-B888-5525A003B073}" type="slidenum">
              <a:rPr lang="sv-SE" smtClean="0"/>
              <a:pPr eaLnBrk="1" hangingPunct="1">
                <a:defRPr/>
              </a:pPr>
              <a:t>6</a:t>
            </a:fld>
            <a:endParaRPr lang="sv-SE" smtClean="0"/>
          </a:p>
        </p:txBody>
      </p:sp>
      <p:sp>
        <p:nvSpPr>
          <p:cNvPr id="2" name="Rectangle 2"/>
          <p:cNvSpPr>
            <a:spLocks noGrp="1" noRot="1" noChangeAspect="1" noChangeArrowheads="1" noTextEdit="1"/>
          </p:cNvSpPr>
          <p:nvPr>
            <p:ph type="sldImg"/>
          </p:nvPr>
        </p:nvSpPr>
        <p:spPr>
          <a:xfrm>
            <a:off x="917575" y="744538"/>
            <a:ext cx="4962525" cy="3722687"/>
          </a:xfrm>
          <a:ln/>
        </p:spPr>
      </p:sp>
      <p:sp>
        <p:nvSpPr>
          <p:cNvPr id="26627" name="Rectangle 3"/>
          <p:cNvSpPr>
            <a:spLocks noGrp="1" noChangeArrowheads="1"/>
          </p:cNvSpPr>
          <p:nvPr>
            <p:ph type="body" idx="1"/>
          </p:nvPr>
        </p:nvSpPr>
        <p:spPr>
          <a:noFill/>
        </p:spPr>
        <p:txBody>
          <a:bodyPr/>
          <a:lstStyle/>
          <a:p>
            <a:pPr eaLnBrk="1" hangingPunct="1"/>
            <a:r>
              <a:rPr lang="sv-SE" smtClean="0"/>
              <a:t>Sist men inte minst N-CISE konceptet med tillhörande ansvar att " </a:t>
            </a:r>
            <a:r>
              <a:rPr lang="en-GB" i="1" smtClean="0"/>
              <a:t>"In this responsibility lays that each N-CISE must provide assistance, guidance, advice and such other assistance in full compliance with the national legislation. The questioner should not have to think or find proper authority in another country. The N-CISE will refer and assist so that the information or question terminates at the competent agency. The N-CISE functions should be in focus rather than the organisation so harmonisation of operational procedures could be facilitated. The organisational structure on the national level will most certainly differ among the involved countries, but the functions must be standardized and in place for common work within CISE"</a:t>
            </a:r>
            <a:endParaRPr lang="sv-SE" smtClean="0"/>
          </a:p>
          <a:p>
            <a:pPr eaLnBrk="1" hangingPunct="1"/>
            <a:endParaRPr lang="sv-SE"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fld id="{E6240D16-2A71-4AA2-928B-FD2229B5C99A}" type="slidenum">
              <a:rPr lang="sv-SE" smtClean="0"/>
              <a:pPr eaLnBrk="1" hangingPunct="1">
                <a:defRPr/>
              </a:pPr>
              <a:t>7</a:t>
            </a:fld>
            <a:endParaRPr lang="sv-SE" smtClean="0"/>
          </a:p>
        </p:txBody>
      </p:sp>
      <p:sp>
        <p:nvSpPr>
          <p:cNvPr id="29698" name="Rectangle 2"/>
          <p:cNvSpPr>
            <a:spLocks noGrp="1" noRot="1" noChangeAspect="1" noChangeArrowheads="1" noTextEdit="1"/>
          </p:cNvSpPr>
          <p:nvPr>
            <p:ph type="sldImg"/>
          </p:nvPr>
        </p:nvSpPr>
        <p:spPr>
          <a:xfrm>
            <a:off x="917575" y="744538"/>
            <a:ext cx="4962525" cy="3722687"/>
          </a:xfrm>
          <a:ln/>
        </p:spPr>
      </p:sp>
      <p:sp>
        <p:nvSpPr>
          <p:cNvPr id="29699" name="Rectangle 3"/>
          <p:cNvSpPr>
            <a:spLocks noGrp="1" noChangeArrowheads="1"/>
          </p:cNvSpPr>
          <p:nvPr>
            <p:ph type="body" idx="1"/>
          </p:nvPr>
        </p:nvSpPr>
        <p:spPr>
          <a:noFill/>
        </p:spPr>
        <p:txBody>
          <a:bodyPr/>
          <a:lstStyle/>
          <a:p>
            <a:pPr eaLnBrk="1" hangingPunct="1"/>
            <a:r>
              <a:rPr lang="sv-SE" smtClean="0"/>
              <a:t>Inom Prio-område 13 är en fortsättning redan initierad. Det finns även möjlighet att till nästa ordförandeskap inom BSRBCC (finskt ordförandeskap) att gå vidare med ex. pragmatisk tillnärmning av info utbyte. </a:t>
            </a:r>
          </a:p>
          <a:p>
            <a:pPr eaLnBrk="1" hangingPunct="1"/>
            <a:r>
              <a:rPr lang="en-US" smtClean="0"/>
              <a:t>Borders MPR/SAR (Sub-task 1). </a:t>
            </a:r>
            <a:r>
              <a:rPr lang="sv-SE" smtClean="0"/>
              <a:t>Samtal med KBV (Bernt S) har förevarit med inriktning på översyn av operativa rutiner. Möte mellan SAR-representanter i SWE-FIN och EST hålls i Tallinn i slutet av maj där frågan tas upp.</a:t>
            </a:r>
            <a:endParaRPr lang="en-US" smtClean="0"/>
          </a:p>
          <a:p>
            <a:pPr eaLnBrk="1" hangingPunct="1"/>
            <a:r>
              <a:rPr lang="en-US" smtClean="0"/>
              <a:t>Search Planning software(sub-task 4). </a:t>
            </a:r>
            <a:r>
              <a:rPr lang="sv-SE" smtClean="0"/>
              <a:t>Initiativ och möjliga gemensamma diskussioner med finland, samt SMHI och FMI I frågan I mitten av maj.</a:t>
            </a:r>
            <a:endParaRPr lang="en-US" smtClean="0"/>
          </a:p>
          <a:p>
            <a:pPr eaLnBrk="1" hangingPunct="1"/>
            <a:r>
              <a:rPr lang="en-US" smtClean="0"/>
              <a:t>Mass Rescue Operations – MRO (sub-task 3). </a:t>
            </a:r>
            <a:r>
              <a:rPr lang="sv-SE" smtClean="0"/>
              <a:t>FIN-EST-SWE har överenskommit om att inleda arbete med att se over och ta upp diskussioner om att utveckla gemensamma delar av MRO-planer för länderna.</a:t>
            </a:r>
          </a:p>
          <a:p>
            <a:pPr eaLnBrk="1" hangingPunct="1"/>
            <a:r>
              <a:rPr lang="sv-SE" smtClean="0"/>
              <a:t>SAR –planer för passagerarfartyg (sub-task 5). Redan under projektperioden besöktes EMSA som bekräftade möjligheten att digitalisera planerna och göra dessa tillgängliga inom SafeSeaNet.</a:t>
            </a:r>
            <a:endParaRPr lang="en-US" smtClean="0"/>
          </a:p>
          <a:p>
            <a:pPr eaLnBrk="1" hangingPunct="1"/>
            <a:r>
              <a:rPr lang="en-US" smtClean="0"/>
              <a:t>Gemensam Regional/Global SAR Mission Co-ordinator - SMC-kurs (sub-task 6). </a:t>
            </a:r>
            <a:r>
              <a:rPr lang="sv-SE" smtClean="0"/>
              <a:t>Jag introducerade efter önskemål av Finland konceptet vid NACG-forum I Southampton I april och kommer att fortsätta utveckla med World Maritime University (WMU), detaljerad kursplan.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fld id="{BE7ED9ED-AFEB-4AC4-8643-9E649BDE5847}" type="slidenum">
              <a:rPr lang="sv-SE" smtClean="0"/>
              <a:pPr eaLnBrk="1" hangingPunct="1">
                <a:defRPr/>
              </a:pPr>
              <a:t>8</a:t>
            </a:fld>
            <a:endParaRPr lang="sv-SE" smtClean="0"/>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p:spPr>
        <p:txBody>
          <a:bodyPr/>
          <a:lstStyle/>
          <a:p>
            <a:pPr eaLnBrk="1" hangingPunct="1"/>
            <a:endParaRPr lang="fi-FI"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fld id="{5B286532-36CF-431D-B5CA-39B6FAF71B04}" type="slidenum">
              <a:rPr lang="sv-SE" smtClean="0"/>
              <a:pPr eaLnBrk="1" hangingPunct="1">
                <a:defRPr/>
              </a:pPr>
              <a:t>9</a:t>
            </a:fld>
            <a:endParaRPr lang="sv-SE" smtClean="0"/>
          </a:p>
        </p:txBody>
      </p:sp>
      <p:sp>
        <p:nvSpPr>
          <p:cNvPr id="33794" name="Rectangle 2"/>
          <p:cNvSpPr>
            <a:spLocks noGrp="1" noRot="1" noChangeAspect="1" noChangeArrowheads="1" noTextEdit="1"/>
          </p:cNvSpPr>
          <p:nvPr>
            <p:ph type="sldImg"/>
          </p:nvPr>
        </p:nvSpPr>
        <p:spPr>
          <a:xfrm>
            <a:off x="917575" y="714375"/>
            <a:ext cx="4964113" cy="3722688"/>
          </a:xfrm>
          <a:ln/>
        </p:spPr>
      </p:sp>
      <p:sp>
        <p:nvSpPr>
          <p:cNvPr id="33795" name="Rectangle 3"/>
          <p:cNvSpPr>
            <a:spLocks noGrp="1" noChangeArrowheads="1"/>
          </p:cNvSpPr>
          <p:nvPr>
            <p:ph type="body" idx="1"/>
          </p:nvPr>
        </p:nvSpPr>
        <p:spPr>
          <a:noFill/>
        </p:spPr>
        <p:txBody>
          <a:bodyPr/>
          <a:lstStyle/>
          <a:p>
            <a:pPr eaLnBrk="1" hangingPunct="1"/>
            <a:endParaRPr lang="fi-FI"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p:cNvSpPr>
            <a:spLocks noGrp="1"/>
          </p:cNvSpPr>
          <p:nvPr>
            <p:ph type="ctrTitle"/>
          </p:nvPr>
        </p:nvSpPr>
        <p:spPr>
          <a:xfrm>
            <a:off x="685800" y="2130425"/>
            <a:ext cx="7772400" cy="1470025"/>
          </a:xfrm>
          <a:prstGeom prst="rect">
            <a:avLst/>
          </a:prstGeom>
        </p:spPr>
        <p:txBody>
          <a:bodyPr/>
          <a:lstStyle/>
          <a:p>
            <a:r>
              <a:rPr lang="sv-SE" smtClean="0"/>
              <a:t>Klicka här för att ändra format</a:t>
            </a:r>
            <a:endParaRPr lang="sv-SE"/>
          </a:p>
        </p:txBody>
      </p:sp>
      <p:sp>
        <p:nvSpPr>
          <p:cNvPr id="3" name="Underrubrik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sv-SE" smtClean="0"/>
              <a:t>Klicka här för att ändra format på underrubrik i bakgrunden</a:t>
            </a:r>
            <a:endParaRPr lang="sv-SE"/>
          </a:p>
        </p:txBody>
      </p:sp>
      <p:sp>
        <p:nvSpPr>
          <p:cNvPr id="4" name="Rectangle 4"/>
          <p:cNvSpPr>
            <a:spLocks noGrp="1" noChangeArrowheads="1"/>
          </p:cNvSpPr>
          <p:nvPr>
            <p:ph type="dt" sz="half" idx="10"/>
          </p:nvPr>
        </p:nvSpPr>
        <p:spPr>
          <a:ln/>
        </p:spPr>
        <p:txBody>
          <a:bodyPr/>
          <a:lstStyle>
            <a:lvl1pPr>
              <a:defRPr/>
            </a:lvl1pPr>
          </a:lstStyle>
          <a:p>
            <a:pPr>
              <a:defRPr/>
            </a:pPr>
            <a:endParaRPr lang="sv-SE"/>
          </a:p>
        </p:txBody>
      </p:sp>
      <p:sp>
        <p:nvSpPr>
          <p:cNvPr id="5" name="Rectangle 5"/>
          <p:cNvSpPr>
            <a:spLocks noGrp="1" noChangeArrowheads="1"/>
          </p:cNvSpPr>
          <p:nvPr>
            <p:ph type="ftr" sz="quarter" idx="11"/>
          </p:nvPr>
        </p:nvSpPr>
        <p:spPr>
          <a:ln/>
        </p:spPr>
        <p:txBody>
          <a:bodyPr/>
          <a:lstStyle>
            <a:lvl1pPr>
              <a:defRPr/>
            </a:lvl1pPr>
          </a:lstStyle>
          <a:p>
            <a:pPr>
              <a:defRPr/>
            </a:pPr>
            <a:endParaRPr lang="sv-SE"/>
          </a:p>
        </p:txBody>
      </p:sp>
      <p:sp>
        <p:nvSpPr>
          <p:cNvPr id="6" name="Rectangle 6"/>
          <p:cNvSpPr>
            <a:spLocks noGrp="1" noChangeArrowheads="1"/>
          </p:cNvSpPr>
          <p:nvPr>
            <p:ph type="sldNum" sz="quarter" idx="12"/>
          </p:nvPr>
        </p:nvSpPr>
        <p:spPr>
          <a:ln/>
        </p:spPr>
        <p:txBody>
          <a:bodyPr/>
          <a:lstStyle>
            <a:lvl1pPr>
              <a:defRPr/>
            </a:lvl1pPr>
          </a:lstStyle>
          <a:p>
            <a:pPr>
              <a:defRPr/>
            </a:pPr>
            <a:fld id="{180E2FC5-DEB7-49B9-BDE6-C87CA8C4AFB0}" type="slidenum">
              <a:rPr lang="sv-SE"/>
              <a:pPr>
                <a:defRPr/>
              </a:pPr>
              <a:t>‹nr.›</a:t>
            </a:fld>
            <a:endParaRPr lang="sv-S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p:cNvSpPr>
            <a:spLocks noGrp="1"/>
          </p:cNvSpPr>
          <p:nvPr>
            <p:ph type="title"/>
          </p:nvPr>
        </p:nvSpPr>
        <p:spPr>
          <a:xfrm>
            <a:off x="457200" y="274638"/>
            <a:ext cx="8229600" cy="1143000"/>
          </a:xfrm>
          <a:prstGeom prst="rect">
            <a:avLst/>
          </a:prstGeom>
        </p:spPr>
        <p:txBody>
          <a:bodyPr/>
          <a:lstStyle/>
          <a:p>
            <a:r>
              <a:rPr lang="sv-SE" smtClean="0"/>
              <a:t>Klicka här för att ändra format</a:t>
            </a:r>
            <a:endParaRPr lang="sv-SE"/>
          </a:p>
        </p:txBody>
      </p:sp>
      <p:sp>
        <p:nvSpPr>
          <p:cNvPr id="3" name="Platshållare för lodrät text 2"/>
          <p:cNvSpPr>
            <a:spLocks noGrp="1"/>
          </p:cNvSpPr>
          <p:nvPr>
            <p:ph type="body" orient="vert" idx="1"/>
          </p:nvPr>
        </p:nvSpPr>
        <p:spPr/>
        <p:txBody>
          <a:bodyPr vert="eaVert"/>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Rectangle 4"/>
          <p:cNvSpPr>
            <a:spLocks noGrp="1" noChangeArrowheads="1"/>
          </p:cNvSpPr>
          <p:nvPr>
            <p:ph type="dt" sz="half" idx="10"/>
          </p:nvPr>
        </p:nvSpPr>
        <p:spPr>
          <a:ln/>
        </p:spPr>
        <p:txBody>
          <a:bodyPr/>
          <a:lstStyle>
            <a:lvl1pPr>
              <a:defRPr/>
            </a:lvl1pPr>
          </a:lstStyle>
          <a:p>
            <a:pPr>
              <a:defRPr/>
            </a:pPr>
            <a:endParaRPr lang="sv-SE"/>
          </a:p>
        </p:txBody>
      </p:sp>
      <p:sp>
        <p:nvSpPr>
          <p:cNvPr id="5" name="Rectangle 5"/>
          <p:cNvSpPr>
            <a:spLocks noGrp="1" noChangeArrowheads="1"/>
          </p:cNvSpPr>
          <p:nvPr>
            <p:ph type="ftr" sz="quarter" idx="11"/>
          </p:nvPr>
        </p:nvSpPr>
        <p:spPr>
          <a:ln/>
        </p:spPr>
        <p:txBody>
          <a:bodyPr/>
          <a:lstStyle>
            <a:lvl1pPr>
              <a:defRPr/>
            </a:lvl1pPr>
          </a:lstStyle>
          <a:p>
            <a:pPr>
              <a:defRPr/>
            </a:pPr>
            <a:endParaRPr lang="sv-SE"/>
          </a:p>
        </p:txBody>
      </p:sp>
      <p:sp>
        <p:nvSpPr>
          <p:cNvPr id="6" name="Rectangle 6"/>
          <p:cNvSpPr>
            <a:spLocks noGrp="1" noChangeArrowheads="1"/>
          </p:cNvSpPr>
          <p:nvPr>
            <p:ph type="sldNum" sz="quarter" idx="12"/>
          </p:nvPr>
        </p:nvSpPr>
        <p:spPr>
          <a:ln/>
        </p:spPr>
        <p:txBody>
          <a:bodyPr/>
          <a:lstStyle>
            <a:lvl1pPr>
              <a:defRPr/>
            </a:lvl1pPr>
          </a:lstStyle>
          <a:p>
            <a:pPr>
              <a:defRPr/>
            </a:pPr>
            <a:fld id="{354E397A-6D17-4CD2-9F59-68C1E2DE77F3}" type="slidenum">
              <a:rPr lang="sv-SE"/>
              <a:pPr>
                <a:defRPr/>
              </a:pPr>
              <a:t>‹nr.›</a:t>
            </a:fld>
            <a:endParaRPr lang="sv-S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p:cNvSpPr>
            <a:spLocks noGrp="1"/>
          </p:cNvSpPr>
          <p:nvPr>
            <p:ph type="title" orient="vert"/>
          </p:nvPr>
        </p:nvSpPr>
        <p:spPr>
          <a:xfrm>
            <a:off x="6638925" y="274638"/>
            <a:ext cx="2058988" cy="6583362"/>
          </a:xfrm>
          <a:prstGeom prst="rect">
            <a:avLst/>
          </a:prstGeom>
        </p:spPr>
        <p:txBody>
          <a:bodyPr vert="eaVert"/>
          <a:lstStyle/>
          <a:p>
            <a:r>
              <a:rPr lang="sv-SE" smtClean="0"/>
              <a:t>Klicka här för att ändra format</a:t>
            </a:r>
            <a:endParaRPr lang="sv-SE"/>
          </a:p>
        </p:txBody>
      </p:sp>
      <p:sp>
        <p:nvSpPr>
          <p:cNvPr id="3" name="Platshållare för lodrät text 2"/>
          <p:cNvSpPr>
            <a:spLocks noGrp="1"/>
          </p:cNvSpPr>
          <p:nvPr>
            <p:ph type="body" orient="vert" idx="1"/>
          </p:nvPr>
        </p:nvSpPr>
        <p:spPr>
          <a:xfrm>
            <a:off x="457200" y="274638"/>
            <a:ext cx="6029325" cy="6583362"/>
          </a:xfrm>
        </p:spPr>
        <p:txBody>
          <a:bodyPr vert="eaVert"/>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Rectangle 4"/>
          <p:cNvSpPr>
            <a:spLocks noGrp="1" noChangeArrowheads="1"/>
          </p:cNvSpPr>
          <p:nvPr>
            <p:ph type="dt" sz="half" idx="10"/>
          </p:nvPr>
        </p:nvSpPr>
        <p:spPr>
          <a:ln/>
        </p:spPr>
        <p:txBody>
          <a:bodyPr/>
          <a:lstStyle>
            <a:lvl1pPr>
              <a:defRPr/>
            </a:lvl1pPr>
          </a:lstStyle>
          <a:p>
            <a:pPr>
              <a:defRPr/>
            </a:pPr>
            <a:endParaRPr lang="sv-SE"/>
          </a:p>
        </p:txBody>
      </p:sp>
      <p:sp>
        <p:nvSpPr>
          <p:cNvPr id="5" name="Rectangle 5"/>
          <p:cNvSpPr>
            <a:spLocks noGrp="1" noChangeArrowheads="1"/>
          </p:cNvSpPr>
          <p:nvPr>
            <p:ph type="ftr" sz="quarter" idx="11"/>
          </p:nvPr>
        </p:nvSpPr>
        <p:spPr>
          <a:ln/>
        </p:spPr>
        <p:txBody>
          <a:bodyPr/>
          <a:lstStyle>
            <a:lvl1pPr>
              <a:defRPr/>
            </a:lvl1pPr>
          </a:lstStyle>
          <a:p>
            <a:pPr>
              <a:defRPr/>
            </a:pPr>
            <a:endParaRPr lang="sv-SE"/>
          </a:p>
        </p:txBody>
      </p:sp>
      <p:sp>
        <p:nvSpPr>
          <p:cNvPr id="6" name="Rectangle 6"/>
          <p:cNvSpPr>
            <a:spLocks noGrp="1" noChangeArrowheads="1"/>
          </p:cNvSpPr>
          <p:nvPr>
            <p:ph type="sldNum" sz="quarter" idx="12"/>
          </p:nvPr>
        </p:nvSpPr>
        <p:spPr>
          <a:ln/>
        </p:spPr>
        <p:txBody>
          <a:bodyPr/>
          <a:lstStyle>
            <a:lvl1pPr>
              <a:defRPr/>
            </a:lvl1pPr>
          </a:lstStyle>
          <a:p>
            <a:pPr>
              <a:defRPr/>
            </a:pPr>
            <a:fld id="{7BFFCB17-ED93-4FA8-BF17-B12CFAA59974}" type="slidenum">
              <a:rPr lang="sv-SE"/>
              <a:pPr>
                <a:defRPr/>
              </a:pPr>
              <a:t>‹nr.›</a:t>
            </a:fld>
            <a:endParaRPr lang="sv-S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p:cNvSpPr>
            <a:spLocks noGrp="1"/>
          </p:cNvSpPr>
          <p:nvPr>
            <p:ph type="title"/>
          </p:nvPr>
        </p:nvSpPr>
        <p:spPr>
          <a:xfrm>
            <a:off x="457200" y="274638"/>
            <a:ext cx="8229600" cy="1143000"/>
          </a:xfrm>
          <a:prstGeom prst="rect">
            <a:avLst/>
          </a:prstGeom>
        </p:spPr>
        <p:txBody>
          <a:bodyPr/>
          <a:lstStyle/>
          <a:p>
            <a:r>
              <a:rPr lang="sv-SE" smtClean="0"/>
              <a:t>Klicka här för att ändra format</a:t>
            </a:r>
            <a:endParaRPr lang="sv-SE"/>
          </a:p>
        </p:txBody>
      </p:sp>
      <p:sp>
        <p:nvSpPr>
          <p:cNvPr id="3" name="Platshållare för innehåll 2"/>
          <p:cNvSpPr>
            <a:spLocks noGrp="1"/>
          </p:cNvSpPr>
          <p:nvPr>
            <p:ph idx="1"/>
          </p:nvPr>
        </p:nvSpPr>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Rectangle 4"/>
          <p:cNvSpPr>
            <a:spLocks noGrp="1" noChangeArrowheads="1"/>
          </p:cNvSpPr>
          <p:nvPr>
            <p:ph type="dt" sz="half" idx="10"/>
          </p:nvPr>
        </p:nvSpPr>
        <p:spPr>
          <a:ln/>
        </p:spPr>
        <p:txBody>
          <a:bodyPr/>
          <a:lstStyle>
            <a:lvl1pPr>
              <a:defRPr/>
            </a:lvl1pPr>
          </a:lstStyle>
          <a:p>
            <a:pPr>
              <a:defRPr/>
            </a:pPr>
            <a:endParaRPr lang="sv-SE"/>
          </a:p>
        </p:txBody>
      </p:sp>
      <p:sp>
        <p:nvSpPr>
          <p:cNvPr id="5" name="Rectangle 5"/>
          <p:cNvSpPr>
            <a:spLocks noGrp="1" noChangeArrowheads="1"/>
          </p:cNvSpPr>
          <p:nvPr>
            <p:ph type="ftr" sz="quarter" idx="11"/>
          </p:nvPr>
        </p:nvSpPr>
        <p:spPr>
          <a:ln/>
        </p:spPr>
        <p:txBody>
          <a:bodyPr/>
          <a:lstStyle>
            <a:lvl1pPr>
              <a:defRPr/>
            </a:lvl1pPr>
          </a:lstStyle>
          <a:p>
            <a:pPr>
              <a:defRPr/>
            </a:pPr>
            <a:endParaRPr lang="sv-SE"/>
          </a:p>
        </p:txBody>
      </p:sp>
      <p:sp>
        <p:nvSpPr>
          <p:cNvPr id="6" name="Rectangle 6"/>
          <p:cNvSpPr>
            <a:spLocks noGrp="1" noChangeArrowheads="1"/>
          </p:cNvSpPr>
          <p:nvPr>
            <p:ph type="sldNum" sz="quarter" idx="12"/>
          </p:nvPr>
        </p:nvSpPr>
        <p:spPr>
          <a:ln/>
        </p:spPr>
        <p:txBody>
          <a:bodyPr/>
          <a:lstStyle>
            <a:lvl1pPr>
              <a:defRPr/>
            </a:lvl1pPr>
          </a:lstStyle>
          <a:p>
            <a:pPr>
              <a:defRPr/>
            </a:pPr>
            <a:fld id="{6F298D17-4FA3-4A00-841F-D299DC10B19D}" type="slidenum">
              <a:rPr lang="sv-SE"/>
              <a:pPr>
                <a:defRPr/>
              </a:pPr>
              <a:t>‹nr.›</a:t>
            </a:fld>
            <a:endParaRPr lang="sv-S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sv-SE" smtClean="0"/>
              <a:t>Klicka här för att ändra format</a:t>
            </a:r>
            <a:endParaRPr lang="sv-SE"/>
          </a:p>
        </p:txBody>
      </p:sp>
      <p:sp>
        <p:nvSpPr>
          <p:cNvPr id="3" name="Platshållare för tex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sv-SE" smtClean="0"/>
              <a:t>Klicka här för att ändra format på bakgrundstexten</a:t>
            </a:r>
          </a:p>
        </p:txBody>
      </p:sp>
      <p:sp>
        <p:nvSpPr>
          <p:cNvPr id="4" name="Rectangle 4"/>
          <p:cNvSpPr>
            <a:spLocks noGrp="1" noChangeArrowheads="1"/>
          </p:cNvSpPr>
          <p:nvPr>
            <p:ph type="dt" sz="half" idx="10"/>
          </p:nvPr>
        </p:nvSpPr>
        <p:spPr>
          <a:ln/>
        </p:spPr>
        <p:txBody>
          <a:bodyPr/>
          <a:lstStyle>
            <a:lvl1pPr>
              <a:defRPr/>
            </a:lvl1pPr>
          </a:lstStyle>
          <a:p>
            <a:pPr>
              <a:defRPr/>
            </a:pPr>
            <a:endParaRPr lang="sv-SE"/>
          </a:p>
        </p:txBody>
      </p:sp>
      <p:sp>
        <p:nvSpPr>
          <p:cNvPr id="5" name="Rectangle 5"/>
          <p:cNvSpPr>
            <a:spLocks noGrp="1" noChangeArrowheads="1"/>
          </p:cNvSpPr>
          <p:nvPr>
            <p:ph type="ftr" sz="quarter" idx="11"/>
          </p:nvPr>
        </p:nvSpPr>
        <p:spPr>
          <a:ln/>
        </p:spPr>
        <p:txBody>
          <a:bodyPr/>
          <a:lstStyle>
            <a:lvl1pPr>
              <a:defRPr/>
            </a:lvl1pPr>
          </a:lstStyle>
          <a:p>
            <a:pPr>
              <a:defRPr/>
            </a:pPr>
            <a:endParaRPr lang="sv-SE"/>
          </a:p>
        </p:txBody>
      </p:sp>
      <p:sp>
        <p:nvSpPr>
          <p:cNvPr id="6" name="Rectangle 6"/>
          <p:cNvSpPr>
            <a:spLocks noGrp="1" noChangeArrowheads="1"/>
          </p:cNvSpPr>
          <p:nvPr>
            <p:ph type="sldNum" sz="quarter" idx="12"/>
          </p:nvPr>
        </p:nvSpPr>
        <p:spPr>
          <a:ln/>
        </p:spPr>
        <p:txBody>
          <a:bodyPr/>
          <a:lstStyle>
            <a:lvl1pPr>
              <a:defRPr/>
            </a:lvl1pPr>
          </a:lstStyle>
          <a:p>
            <a:pPr>
              <a:defRPr/>
            </a:pPr>
            <a:fld id="{9522A0AD-829B-4B64-BB4D-24641A4CE394}" type="slidenum">
              <a:rPr lang="sv-SE"/>
              <a:pPr>
                <a:defRPr/>
              </a:pPr>
              <a:t>‹nr.›</a:t>
            </a:fld>
            <a:endParaRPr lang="sv-S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innehållsdelar">
    <p:spTree>
      <p:nvGrpSpPr>
        <p:cNvPr id="1" name=""/>
        <p:cNvGrpSpPr/>
        <p:nvPr/>
      </p:nvGrpSpPr>
      <p:grpSpPr>
        <a:xfrm>
          <a:off x="0" y="0"/>
          <a:ext cx="0" cy="0"/>
          <a:chOff x="0" y="0"/>
          <a:chExt cx="0" cy="0"/>
        </a:xfrm>
      </p:grpSpPr>
      <p:sp>
        <p:nvSpPr>
          <p:cNvPr id="2" name="Rubrik 1"/>
          <p:cNvSpPr>
            <a:spLocks noGrp="1"/>
          </p:cNvSpPr>
          <p:nvPr>
            <p:ph type="title"/>
          </p:nvPr>
        </p:nvSpPr>
        <p:spPr>
          <a:xfrm>
            <a:off x="457200" y="274638"/>
            <a:ext cx="8229600" cy="1143000"/>
          </a:xfrm>
          <a:prstGeom prst="rect">
            <a:avLst/>
          </a:prstGeom>
        </p:spPr>
        <p:txBody>
          <a:bodyPr/>
          <a:lstStyle/>
          <a:p>
            <a:r>
              <a:rPr lang="sv-SE" smtClean="0"/>
              <a:t>Klicka här för att ändra format</a:t>
            </a:r>
            <a:endParaRPr lang="sv-SE"/>
          </a:p>
        </p:txBody>
      </p:sp>
      <p:sp>
        <p:nvSpPr>
          <p:cNvPr id="3" name="Platshållare för innehåll 2"/>
          <p:cNvSpPr>
            <a:spLocks noGrp="1"/>
          </p:cNvSpPr>
          <p:nvPr>
            <p:ph sz="half" idx="1"/>
          </p:nvPr>
        </p:nvSpPr>
        <p:spPr>
          <a:xfrm>
            <a:off x="468313" y="23320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Platshållare för innehåll 3"/>
          <p:cNvSpPr>
            <a:spLocks noGrp="1"/>
          </p:cNvSpPr>
          <p:nvPr>
            <p:ph sz="half" idx="2"/>
          </p:nvPr>
        </p:nvSpPr>
        <p:spPr>
          <a:xfrm>
            <a:off x="4659313" y="23320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5" name="Rectangle 4"/>
          <p:cNvSpPr>
            <a:spLocks noGrp="1" noChangeArrowheads="1"/>
          </p:cNvSpPr>
          <p:nvPr>
            <p:ph type="dt" sz="half" idx="10"/>
          </p:nvPr>
        </p:nvSpPr>
        <p:spPr>
          <a:ln/>
        </p:spPr>
        <p:txBody>
          <a:bodyPr/>
          <a:lstStyle>
            <a:lvl1pPr>
              <a:defRPr/>
            </a:lvl1pPr>
          </a:lstStyle>
          <a:p>
            <a:pPr>
              <a:defRPr/>
            </a:pPr>
            <a:endParaRPr lang="sv-SE"/>
          </a:p>
        </p:txBody>
      </p:sp>
      <p:sp>
        <p:nvSpPr>
          <p:cNvPr id="6" name="Rectangle 5"/>
          <p:cNvSpPr>
            <a:spLocks noGrp="1" noChangeArrowheads="1"/>
          </p:cNvSpPr>
          <p:nvPr>
            <p:ph type="ftr" sz="quarter" idx="11"/>
          </p:nvPr>
        </p:nvSpPr>
        <p:spPr>
          <a:ln/>
        </p:spPr>
        <p:txBody>
          <a:bodyPr/>
          <a:lstStyle>
            <a:lvl1pPr>
              <a:defRPr/>
            </a:lvl1pPr>
          </a:lstStyle>
          <a:p>
            <a:pPr>
              <a:defRPr/>
            </a:pPr>
            <a:endParaRPr lang="sv-SE"/>
          </a:p>
        </p:txBody>
      </p:sp>
      <p:sp>
        <p:nvSpPr>
          <p:cNvPr id="7" name="Rectangle 6"/>
          <p:cNvSpPr>
            <a:spLocks noGrp="1" noChangeArrowheads="1"/>
          </p:cNvSpPr>
          <p:nvPr>
            <p:ph type="sldNum" sz="quarter" idx="12"/>
          </p:nvPr>
        </p:nvSpPr>
        <p:spPr>
          <a:ln/>
        </p:spPr>
        <p:txBody>
          <a:bodyPr/>
          <a:lstStyle>
            <a:lvl1pPr>
              <a:defRPr/>
            </a:lvl1pPr>
          </a:lstStyle>
          <a:p>
            <a:pPr>
              <a:defRPr/>
            </a:pPr>
            <a:fld id="{8054673B-0573-4F32-96D6-F2EF2F4AA3A3}" type="slidenum">
              <a:rPr lang="sv-SE"/>
              <a:pPr>
                <a:defRPr/>
              </a:pPr>
              <a:t>‹nr.›</a:t>
            </a:fld>
            <a:endParaRPr lang="sv-S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p:cNvSpPr>
            <a:spLocks noGrp="1"/>
          </p:cNvSpPr>
          <p:nvPr>
            <p:ph type="title"/>
          </p:nvPr>
        </p:nvSpPr>
        <p:spPr>
          <a:xfrm>
            <a:off x="457200" y="274638"/>
            <a:ext cx="8229600" cy="1143000"/>
          </a:xfrm>
          <a:prstGeom prst="rect">
            <a:avLst/>
          </a:prstGeom>
        </p:spPr>
        <p:txBody>
          <a:bodyPr/>
          <a:lstStyle>
            <a:lvl1pPr>
              <a:defRPr/>
            </a:lvl1pPr>
          </a:lstStyle>
          <a:p>
            <a:r>
              <a:rPr lang="sv-SE" smtClean="0"/>
              <a:t>Klicka här för att ändra format</a:t>
            </a:r>
            <a:endParaRPr lang="sv-SE"/>
          </a:p>
        </p:txBody>
      </p:sp>
      <p:sp>
        <p:nvSpPr>
          <p:cNvPr id="3" name="Platshållare för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Klicka här för att ändra format på bakgrundstexten</a:t>
            </a:r>
          </a:p>
        </p:txBody>
      </p:sp>
      <p:sp>
        <p:nvSpPr>
          <p:cNvPr id="4" name="Platshållare för innehåll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5" name="Platshållare för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Klicka här för att ändra format på bakgrundstexten</a:t>
            </a:r>
          </a:p>
        </p:txBody>
      </p:sp>
      <p:sp>
        <p:nvSpPr>
          <p:cNvPr id="6" name="Platshållare för innehåll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7" name="Rectangle 4"/>
          <p:cNvSpPr>
            <a:spLocks noGrp="1" noChangeArrowheads="1"/>
          </p:cNvSpPr>
          <p:nvPr>
            <p:ph type="dt" sz="half" idx="10"/>
          </p:nvPr>
        </p:nvSpPr>
        <p:spPr>
          <a:ln/>
        </p:spPr>
        <p:txBody>
          <a:bodyPr/>
          <a:lstStyle>
            <a:lvl1pPr>
              <a:defRPr/>
            </a:lvl1pPr>
          </a:lstStyle>
          <a:p>
            <a:pPr>
              <a:defRPr/>
            </a:pPr>
            <a:endParaRPr lang="sv-SE"/>
          </a:p>
        </p:txBody>
      </p:sp>
      <p:sp>
        <p:nvSpPr>
          <p:cNvPr id="8" name="Rectangle 5"/>
          <p:cNvSpPr>
            <a:spLocks noGrp="1" noChangeArrowheads="1"/>
          </p:cNvSpPr>
          <p:nvPr>
            <p:ph type="ftr" sz="quarter" idx="11"/>
          </p:nvPr>
        </p:nvSpPr>
        <p:spPr>
          <a:ln/>
        </p:spPr>
        <p:txBody>
          <a:bodyPr/>
          <a:lstStyle>
            <a:lvl1pPr>
              <a:defRPr/>
            </a:lvl1pPr>
          </a:lstStyle>
          <a:p>
            <a:pPr>
              <a:defRPr/>
            </a:pPr>
            <a:endParaRPr lang="sv-SE"/>
          </a:p>
        </p:txBody>
      </p:sp>
      <p:sp>
        <p:nvSpPr>
          <p:cNvPr id="9" name="Rectangle 6"/>
          <p:cNvSpPr>
            <a:spLocks noGrp="1" noChangeArrowheads="1"/>
          </p:cNvSpPr>
          <p:nvPr>
            <p:ph type="sldNum" sz="quarter" idx="12"/>
          </p:nvPr>
        </p:nvSpPr>
        <p:spPr>
          <a:ln/>
        </p:spPr>
        <p:txBody>
          <a:bodyPr/>
          <a:lstStyle>
            <a:lvl1pPr>
              <a:defRPr/>
            </a:lvl1pPr>
          </a:lstStyle>
          <a:p>
            <a:pPr>
              <a:defRPr/>
            </a:pPr>
            <a:fld id="{2D61E4B0-7E8C-4625-ABDB-6D24A80B0814}" type="slidenum">
              <a:rPr lang="sv-SE"/>
              <a:pPr>
                <a:defRPr/>
              </a:pPr>
              <a:t>‹nr.›</a:t>
            </a:fld>
            <a:endParaRPr lang="sv-S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p:cNvSpPr>
            <a:spLocks noGrp="1"/>
          </p:cNvSpPr>
          <p:nvPr>
            <p:ph type="title"/>
          </p:nvPr>
        </p:nvSpPr>
        <p:spPr>
          <a:xfrm>
            <a:off x="457200" y="274638"/>
            <a:ext cx="8229600" cy="1143000"/>
          </a:xfrm>
          <a:prstGeom prst="rect">
            <a:avLst/>
          </a:prstGeom>
        </p:spPr>
        <p:txBody>
          <a:bodyPr/>
          <a:lstStyle/>
          <a:p>
            <a:r>
              <a:rPr lang="sv-SE" smtClean="0"/>
              <a:t>Klicka här för att ändra format</a:t>
            </a:r>
            <a:endParaRPr lang="sv-SE"/>
          </a:p>
        </p:txBody>
      </p:sp>
      <p:sp>
        <p:nvSpPr>
          <p:cNvPr id="3" name="Rectangle 4"/>
          <p:cNvSpPr>
            <a:spLocks noGrp="1" noChangeArrowheads="1"/>
          </p:cNvSpPr>
          <p:nvPr>
            <p:ph type="dt" sz="half" idx="10"/>
          </p:nvPr>
        </p:nvSpPr>
        <p:spPr>
          <a:ln/>
        </p:spPr>
        <p:txBody>
          <a:bodyPr/>
          <a:lstStyle>
            <a:lvl1pPr>
              <a:defRPr/>
            </a:lvl1pPr>
          </a:lstStyle>
          <a:p>
            <a:pPr>
              <a:defRPr/>
            </a:pPr>
            <a:endParaRPr lang="sv-SE"/>
          </a:p>
        </p:txBody>
      </p:sp>
      <p:sp>
        <p:nvSpPr>
          <p:cNvPr id="4" name="Rectangle 5"/>
          <p:cNvSpPr>
            <a:spLocks noGrp="1" noChangeArrowheads="1"/>
          </p:cNvSpPr>
          <p:nvPr>
            <p:ph type="ftr" sz="quarter" idx="11"/>
          </p:nvPr>
        </p:nvSpPr>
        <p:spPr>
          <a:ln/>
        </p:spPr>
        <p:txBody>
          <a:bodyPr/>
          <a:lstStyle>
            <a:lvl1pPr>
              <a:defRPr/>
            </a:lvl1pPr>
          </a:lstStyle>
          <a:p>
            <a:pPr>
              <a:defRPr/>
            </a:pPr>
            <a:endParaRPr lang="sv-SE"/>
          </a:p>
        </p:txBody>
      </p:sp>
      <p:sp>
        <p:nvSpPr>
          <p:cNvPr id="5" name="Rectangle 6"/>
          <p:cNvSpPr>
            <a:spLocks noGrp="1" noChangeArrowheads="1"/>
          </p:cNvSpPr>
          <p:nvPr>
            <p:ph type="sldNum" sz="quarter" idx="12"/>
          </p:nvPr>
        </p:nvSpPr>
        <p:spPr>
          <a:ln/>
        </p:spPr>
        <p:txBody>
          <a:bodyPr/>
          <a:lstStyle>
            <a:lvl1pPr>
              <a:defRPr/>
            </a:lvl1pPr>
          </a:lstStyle>
          <a:p>
            <a:pPr>
              <a:defRPr/>
            </a:pPr>
            <a:fld id="{B74A5E04-5EC2-4418-ADC0-05C3ED357901}" type="slidenum">
              <a:rPr lang="sv-SE"/>
              <a:pPr>
                <a:defRPr/>
              </a:pPr>
              <a:t>‹nr.›</a:t>
            </a:fld>
            <a:endParaRPr lang="sv-S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sv-SE"/>
          </a:p>
        </p:txBody>
      </p:sp>
      <p:sp>
        <p:nvSpPr>
          <p:cNvPr id="3" name="Rectangle 5"/>
          <p:cNvSpPr>
            <a:spLocks noGrp="1" noChangeArrowheads="1"/>
          </p:cNvSpPr>
          <p:nvPr>
            <p:ph type="ftr" sz="quarter" idx="11"/>
          </p:nvPr>
        </p:nvSpPr>
        <p:spPr>
          <a:ln/>
        </p:spPr>
        <p:txBody>
          <a:bodyPr/>
          <a:lstStyle>
            <a:lvl1pPr>
              <a:defRPr/>
            </a:lvl1pPr>
          </a:lstStyle>
          <a:p>
            <a:pPr>
              <a:defRPr/>
            </a:pPr>
            <a:endParaRPr lang="sv-SE"/>
          </a:p>
        </p:txBody>
      </p:sp>
      <p:sp>
        <p:nvSpPr>
          <p:cNvPr id="4" name="Rectangle 6"/>
          <p:cNvSpPr>
            <a:spLocks noGrp="1" noChangeArrowheads="1"/>
          </p:cNvSpPr>
          <p:nvPr>
            <p:ph type="sldNum" sz="quarter" idx="12"/>
          </p:nvPr>
        </p:nvSpPr>
        <p:spPr>
          <a:ln/>
        </p:spPr>
        <p:txBody>
          <a:bodyPr/>
          <a:lstStyle>
            <a:lvl1pPr>
              <a:defRPr/>
            </a:lvl1pPr>
          </a:lstStyle>
          <a:p>
            <a:pPr>
              <a:defRPr/>
            </a:pPr>
            <a:fld id="{BD6D0CB3-FDA7-4784-8ACF-8C2D3791FC61}" type="slidenum">
              <a:rPr lang="sv-SE"/>
              <a:pPr>
                <a:defRPr/>
              </a:pPr>
              <a:t>‹nr.›</a:t>
            </a:fld>
            <a:endParaRPr lang="sv-S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ehåll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457200" y="273050"/>
            <a:ext cx="3008313" cy="1162050"/>
          </a:xfrm>
          <a:prstGeom prst="rect">
            <a:avLst/>
          </a:prstGeom>
        </p:spPr>
        <p:txBody>
          <a:bodyPr anchor="b"/>
          <a:lstStyle>
            <a:lvl1pPr algn="l">
              <a:defRPr sz="2000" b="1"/>
            </a:lvl1pPr>
          </a:lstStyle>
          <a:p>
            <a:r>
              <a:rPr lang="sv-SE" smtClean="0"/>
              <a:t>Klicka här för att ändra format</a:t>
            </a:r>
            <a:endParaRPr lang="sv-SE"/>
          </a:p>
        </p:txBody>
      </p:sp>
      <p:sp>
        <p:nvSpPr>
          <p:cNvPr id="3" name="Platshållare för innehåll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Platshållare för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Klicka här för att ändra format på bakgrundstexten</a:t>
            </a:r>
          </a:p>
        </p:txBody>
      </p:sp>
      <p:sp>
        <p:nvSpPr>
          <p:cNvPr id="5" name="Rectangle 4"/>
          <p:cNvSpPr>
            <a:spLocks noGrp="1" noChangeArrowheads="1"/>
          </p:cNvSpPr>
          <p:nvPr>
            <p:ph type="dt" sz="half" idx="10"/>
          </p:nvPr>
        </p:nvSpPr>
        <p:spPr>
          <a:ln/>
        </p:spPr>
        <p:txBody>
          <a:bodyPr/>
          <a:lstStyle>
            <a:lvl1pPr>
              <a:defRPr/>
            </a:lvl1pPr>
          </a:lstStyle>
          <a:p>
            <a:pPr>
              <a:defRPr/>
            </a:pPr>
            <a:endParaRPr lang="sv-SE"/>
          </a:p>
        </p:txBody>
      </p:sp>
      <p:sp>
        <p:nvSpPr>
          <p:cNvPr id="6" name="Rectangle 5"/>
          <p:cNvSpPr>
            <a:spLocks noGrp="1" noChangeArrowheads="1"/>
          </p:cNvSpPr>
          <p:nvPr>
            <p:ph type="ftr" sz="quarter" idx="11"/>
          </p:nvPr>
        </p:nvSpPr>
        <p:spPr>
          <a:ln/>
        </p:spPr>
        <p:txBody>
          <a:bodyPr/>
          <a:lstStyle>
            <a:lvl1pPr>
              <a:defRPr/>
            </a:lvl1pPr>
          </a:lstStyle>
          <a:p>
            <a:pPr>
              <a:defRPr/>
            </a:pPr>
            <a:endParaRPr lang="sv-SE"/>
          </a:p>
        </p:txBody>
      </p:sp>
      <p:sp>
        <p:nvSpPr>
          <p:cNvPr id="7" name="Rectangle 6"/>
          <p:cNvSpPr>
            <a:spLocks noGrp="1" noChangeArrowheads="1"/>
          </p:cNvSpPr>
          <p:nvPr>
            <p:ph type="sldNum" sz="quarter" idx="12"/>
          </p:nvPr>
        </p:nvSpPr>
        <p:spPr>
          <a:ln/>
        </p:spPr>
        <p:txBody>
          <a:bodyPr/>
          <a:lstStyle>
            <a:lvl1pPr>
              <a:defRPr/>
            </a:lvl1pPr>
          </a:lstStyle>
          <a:p>
            <a:pPr>
              <a:defRPr/>
            </a:pPr>
            <a:fld id="{EB88AFB7-098E-4C47-8EEF-2C3BCB913027}" type="slidenum">
              <a:rPr lang="sv-SE"/>
              <a:pPr>
                <a:defRPr/>
              </a:pPr>
              <a:t>‹nr.›</a:t>
            </a:fld>
            <a:endParaRPr lang="sv-S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1792288" y="4800600"/>
            <a:ext cx="5486400" cy="566738"/>
          </a:xfrm>
          <a:prstGeom prst="rect">
            <a:avLst/>
          </a:prstGeom>
        </p:spPr>
        <p:txBody>
          <a:bodyPr anchor="b"/>
          <a:lstStyle>
            <a:lvl1pPr algn="l">
              <a:defRPr sz="2000" b="1"/>
            </a:lvl1pPr>
          </a:lstStyle>
          <a:p>
            <a:r>
              <a:rPr lang="sv-SE" smtClean="0"/>
              <a:t>Klicka här för att ändra format</a:t>
            </a:r>
            <a:endParaRPr lang="sv-SE"/>
          </a:p>
        </p:txBody>
      </p:sp>
      <p:sp>
        <p:nvSpPr>
          <p:cNvPr id="3" name="Platshållare för bild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v-SE" noProof="0"/>
          </a:p>
        </p:txBody>
      </p:sp>
      <p:sp>
        <p:nvSpPr>
          <p:cNvPr id="4" name="Platshållare för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Klicka här för att ändra format på bakgrundstexten</a:t>
            </a:r>
          </a:p>
        </p:txBody>
      </p:sp>
      <p:sp>
        <p:nvSpPr>
          <p:cNvPr id="5" name="Rectangle 4"/>
          <p:cNvSpPr>
            <a:spLocks noGrp="1" noChangeArrowheads="1"/>
          </p:cNvSpPr>
          <p:nvPr>
            <p:ph type="dt" sz="half" idx="10"/>
          </p:nvPr>
        </p:nvSpPr>
        <p:spPr>
          <a:ln/>
        </p:spPr>
        <p:txBody>
          <a:bodyPr/>
          <a:lstStyle>
            <a:lvl1pPr>
              <a:defRPr/>
            </a:lvl1pPr>
          </a:lstStyle>
          <a:p>
            <a:pPr>
              <a:defRPr/>
            </a:pPr>
            <a:endParaRPr lang="sv-SE"/>
          </a:p>
        </p:txBody>
      </p:sp>
      <p:sp>
        <p:nvSpPr>
          <p:cNvPr id="6" name="Rectangle 5"/>
          <p:cNvSpPr>
            <a:spLocks noGrp="1" noChangeArrowheads="1"/>
          </p:cNvSpPr>
          <p:nvPr>
            <p:ph type="ftr" sz="quarter" idx="11"/>
          </p:nvPr>
        </p:nvSpPr>
        <p:spPr>
          <a:ln/>
        </p:spPr>
        <p:txBody>
          <a:bodyPr/>
          <a:lstStyle>
            <a:lvl1pPr>
              <a:defRPr/>
            </a:lvl1pPr>
          </a:lstStyle>
          <a:p>
            <a:pPr>
              <a:defRPr/>
            </a:pPr>
            <a:endParaRPr lang="sv-SE"/>
          </a:p>
        </p:txBody>
      </p:sp>
      <p:sp>
        <p:nvSpPr>
          <p:cNvPr id="7" name="Rectangle 6"/>
          <p:cNvSpPr>
            <a:spLocks noGrp="1" noChangeArrowheads="1"/>
          </p:cNvSpPr>
          <p:nvPr>
            <p:ph type="sldNum" sz="quarter" idx="12"/>
          </p:nvPr>
        </p:nvSpPr>
        <p:spPr>
          <a:ln/>
        </p:spPr>
        <p:txBody>
          <a:bodyPr/>
          <a:lstStyle>
            <a:lvl1pPr>
              <a:defRPr/>
            </a:lvl1pPr>
          </a:lstStyle>
          <a:p>
            <a:pPr>
              <a:defRPr/>
            </a:pPr>
            <a:fld id="{B1F3081E-A202-4976-9650-870918310040}" type="slidenum">
              <a:rPr lang="sv-SE"/>
              <a:pPr>
                <a:defRPr/>
              </a:pPr>
              <a:t>‹nr.›</a:t>
            </a:fld>
            <a:endParaRPr lang="sv-S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jpeg"/><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19" Type="http://schemas.openxmlformats.org/officeDocument/2006/relationships/image" Target="../media/image7.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3" descr="eu logga"/>
          <p:cNvPicPr>
            <a:picLocks noChangeAspect="1" noChangeArrowheads="1"/>
          </p:cNvPicPr>
          <p:nvPr/>
        </p:nvPicPr>
        <p:blipFill>
          <a:blip r:embed="rId13" cstate="email"/>
          <a:srcRect/>
          <a:stretch>
            <a:fillRect/>
          </a:stretch>
        </p:blipFill>
        <p:spPr bwMode="auto">
          <a:xfrm>
            <a:off x="7308850" y="5589588"/>
            <a:ext cx="1704975" cy="438150"/>
          </a:xfrm>
          <a:prstGeom prst="rect">
            <a:avLst/>
          </a:prstGeom>
          <a:noFill/>
          <a:ln w="9525">
            <a:noFill/>
            <a:miter lim="800000"/>
            <a:headEnd/>
            <a:tailEnd/>
          </a:ln>
        </p:spPr>
      </p:pic>
      <p:sp>
        <p:nvSpPr>
          <p:cNvPr id="1027" name="Rectangle 3"/>
          <p:cNvSpPr>
            <a:spLocks noGrp="1" noChangeArrowheads="1"/>
          </p:cNvSpPr>
          <p:nvPr>
            <p:ph type="body" idx="1"/>
          </p:nvPr>
        </p:nvSpPr>
        <p:spPr bwMode="auto">
          <a:xfrm>
            <a:off x="468313" y="23320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Klicka här för att ändra format på bakgrundstexten</a:t>
            </a:r>
          </a:p>
          <a:p>
            <a:pPr lvl="1"/>
            <a:r>
              <a:rPr lang="en-US" smtClean="0"/>
              <a:t>Nivå två</a:t>
            </a:r>
          </a:p>
          <a:p>
            <a:pPr lvl="2"/>
            <a:r>
              <a:rPr lang="en-US" smtClean="0"/>
              <a:t>Nivå tre</a:t>
            </a:r>
          </a:p>
          <a:p>
            <a:pPr lvl="3"/>
            <a:r>
              <a:rPr lang="en-US" smtClean="0"/>
              <a:t>Nivå fyra</a:t>
            </a:r>
          </a:p>
          <a:p>
            <a:pPr lvl="4"/>
            <a:r>
              <a:rPr lang="en-US" smtClean="0"/>
              <a:t>Nivå fem</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defRPr sz="1400">
                <a:cs typeface="+mn-cs"/>
              </a:defRPr>
            </a:lvl1pPr>
          </a:lstStyle>
          <a:p>
            <a:pPr>
              <a:defRPr/>
            </a:pPr>
            <a:endParaRPr lang="sv-SE"/>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sv-SE"/>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400">
                <a:cs typeface="+mn-cs"/>
              </a:defRPr>
            </a:lvl1pPr>
          </a:lstStyle>
          <a:p>
            <a:pPr>
              <a:defRPr/>
            </a:pPr>
            <a:fld id="{3BF55F51-9F4F-47EE-BCDF-C743C3E6E4BF}" type="slidenum">
              <a:rPr lang="sv-SE"/>
              <a:pPr>
                <a:defRPr/>
              </a:pPr>
              <a:t>‹nr.›</a:t>
            </a:fld>
            <a:endParaRPr lang="sv-SE"/>
          </a:p>
        </p:txBody>
      </p:sp>
      <p:pic>
        <p:nvPicPr>
          <p:cNvPr id="1031" name="Picture 14" descr="Grön_vit_sidfot_sv"/>
          <p:cNvPicPr>
            <a:picLocks noChangeAspect="1" noChangeArrowheads="1"/>
          </p:cNvPicPr>
          <p:nvPr/>
        </p:nvPicPr>
        <p:blipFill>
          <a:blip r:embed="rId14" cstate="email"/>
          <a:srcRect/>
          <a:stretch>
            <a:fillRect/>
          </a:stretch>
        </p:blipFill>
        <p:spPr bwMode="auto">
          <a:xfrm>
            <a:off x="0" y="5035550"/>
            <a:ext cx="9144000" cy="1822450"/>
          </a:xfrm>
          <a:prstGeom prst="rect">
            <a:avLst/>
          </a:prstGeom>
          <a:noFill/>
          <a:ln w="9525">
            <a:noFill/>
            <a:miter lim="800000"/>
            <a:headEnd/>
            <a:tailEnd/>
          </a:ln>
        </p:spPr>
      </p:pic>
      <p:pic>
        <p:nvPicPr>
          <p:cNvPr id="1032" name="Picture 15" descr="blå_vit_sidfot_sv"/>
          <p:cNvPicPr>
            <a:picLocks noChangeAspect="1" noChangeArrowheads="1"/>
          </p:cNvPicPr>
          <p:nvPr/>
        </p:nvPicPr>
        <p:blipFill>
          <a:blip r:embed="rId15" cstate="email"/>
          <a:srcRect/>
          <a:stretch>
            <a:fillRect/>
          </a:stretch>
        </p:blipFill>
        <p:spPr bwMode="auto">
          <a:xfrm>
            <a:off x="0" y="5035550"/>
            <a:ext cx="9144000" cy="1822450"/>
          </a:xfrm>
          <a:prstGeom prst="rect">
            <a:avLst/>
          </a:prstGeom>
          <a:noFill/>
          <a:ln w="9525">
            <a:noFill/>
            <a:miter lim="800000"/>
            <a:headEnd/>
            <a:tailEnd/>
          </a:ln>
        </p:spPr>
      </p:pic>
      <p:pic>
        <p:nvPicPr>
          <p:cNvPr id="1033" name="Picture 16" descr="blå_vit_sidfot_eng"/>
          <p:cNvPicPr>
            <a:picLocks noChangeAspect="1" noChangeArrowheads="1"/>
          </p:cNvPicPr>
          <p:nvPr/>
        </p:nvPicPr>
        <p:blipFill>
          <a:blip r:embed="rId16" cstate="email"/>
          <a:srcRect/>
          <a:stretch>
            <a:fillRect/>
          </a:stretch>
        </p:blipFill>
        <p:spPr bwMode="auto">
          <a:xfrm>
            <a:off x="0" y="5037138"/>
            <a:ext cx="9144000" cy="1820862"/>
          </a:xfrm>
          <a:prstGeom prst="rect">
            <a:avLst/>
          </a:prstGeom>
          <a:noFill/>
          <a:ln w="9525">
            <a:noFill/>
            <a:miter lim="800000"/>
            <a:headEnd/>
            <a:tailEnd/>
          </a:ln>
        </p:spPr>
      </p:pic>
      <p:pic>
        <p:nvPicPr>
          <p:cNvPr id="1034" name="Picture 17" descr="blå_vit_sidfot_sv"/>
          <p:cNvPicPr>
            <a:picLocks noChangeAspect="1" noChangeArrowheads="1"/>
          </p:cNvPicPr>
          <p:nvPr/>
        </p:nvPicPr>
        <p:blipFill>
          <a:blip r:embed="rId15" cstate="email"/>
          <a:srcRect/>
          <a:stretch>
            <a:fillRect/>
          </a:stretch>
        </p:blipFill>
        <p:spPr bwMode="auto">
          <a:xfrm>
            <a:off x="0" y="5037138"/>
            <a:ext cx="9144000" cy="1820862"/>
          </a:xfrm>
          <a:prstGeom prst="rect">
            <a:avLst/>
          </a:prstGeom>
          <a:noFill/>
          <a:ln w="9525">
            <a:noFill/>
            <a:miter lim="800000"/>
            <a:headEnd/>
            <a:tailEnd/>
          </a:ln>
        </p:spPr>
      </p:pic>
      <p:pic>
        <p:nvPicPr>
          <p:cNvPr id="1035" name="Picture 18" descr="turkos_vit_sidfot_sv"/>
          <p:cNvPicPr>
            <a:picLocks noChangeAspect="1" noChangeArrowheads="1"/>
          </p:cNvPicPr>
          <p:nvPr/>
        </p:nvPicPr>
        <p:blipFill>
          <a:blip r:embed="rId17" cstate="email"/>
          <a:srcRect/>
          <a:stretch>
            <a:fillRect/>
          </a:stretch>
        </p:blipFill>
        <p:spPr bwMode="auto">
          <a:xfrm>
            <a:off x="0" y="5035550"/>
            <a:ext cx="9144000" cy="1822450"/>
          </a:xfrm>
          <a:prstGeom prst="rect">
            <a:avLst/>
          </a:prstGeom>
          <a:noFill/>
          <a:ln w="9525">
            <a:noFill/>
            <a:miter lim="800000"/>
            <a:headEnd/>
            <a:tailEnd/>
          </a:ln>
        </p:spPr>
      </p:pic>
      <p:pic>
        <p:nvPicPr>
          <p:cNvPr id="1036" name="Picture 20" descr="turkos_vit_sidfot_eng"/>
          <p:cNvPicPr>
            <a:picLocks noChangeAspect="1" noChangeArrowheads="1"/>
          </p:cNvPicPr>
          <p:nvPr/>
        </p:nvPicPr>
        <p:blipFill>
          <a:blip r:embed="rId18" cstate="email"/>
          <a:srcRect/>
          <a:stretch>
            <a:fillRect/>
          </a:stretch>
        </p:blipFill>
        <p:spPr bwMode="auto">
          <a:xfrm>
            <a:off x="0" y="5037138"/>
            <a:ext cx="9144000" cy="1820862"/>
          </a:xfrm>
          <a:prstGeom prst="rect">
            <a:avLst/>
          </a:prstGeom>
          <a:noFill/>
          <a:ln w="9525">
            <a:noFill/>
            <a:miter lim="800000"/>
            <a:headEnd/>
            <a:tailEnd/>
          </a:ln>
        </p:spPr>
      </p:pic>
      <p:pic>
        <p:nvPicPr>
          <p:cNvPr id="1037" name="Picture 21"/>
          <p:cNvPicPr>
            <a:picLocks noChangeAspect="1" noChangeArrowheads="1"/>
          </p:cNvPicPr>
          <p:nvPr/>
        </p:nvPicPr>
        <p:blipFill>
          <a:blip r:embed="rId19" cstate="email"/>
          <a:srcRect/>
          <a:stretch>
            <a:fillRect/>
          </a:stretch>
        </p:blipFill>
        <p:spPr bwMode="auto">
          <a:xfrm>
            <a:off x="65088" y="5373688"/>
            <a:ext cx="2203450" cy="838200"/>
          </a:xfrm>
          <a:prstGeom prst="rect">
            <a:avLst/>
          </a:prstGeom>
          <a:noFill/>
          <a:ln w="9525">
            <a:noFill/>
            <a:miter lim="800000"/>
            <a:headEnd/>
            <a:tailEnd/>
          </a:ln>
        </p:spPr>
      </p:pic>
      <p:sp>
        <p:nvSpPr>
          <p:cNvPr id="1038" name="Rectangle 22"/>
          <p:cNvSpPr>
            <a:spLocks noChangeArrowheads="1"/>
          </p:cNvSpPr>
          <p:nvPr/>
        </p:nvSpPr>
        <p:spPr bwMode="auto">
          <a:xfrm>
            <a:off x="250825" y="6375400"/>
            <a:ext cx="4197350" cy="366713"/>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a:defRPr/>
            </a:pPr>
            <a:r>
              <a:rPr lang="sv-SE" b="1">
                <a:solidFill>
                  <a:schemeClr val="bg1"/>
                </a:solidFill>
              </a:rPr>
              <a:t>EUSBSR, Prio 13 meeting 2012-05-14</a:t>
            </a:r>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iming>
    <p:tnLst>
      <p:par>
        <p:cTn id="1" dur="indefinite" restart="never" nodeType="tmRoot"/>
      </p:par>
    </p:tnLst>
  </p:timing>
  <p:txStyles>
    <p:titleStyle>
      <a:lvl1pPr algn="ctr" rtl="0" eaLnBrk="0" fontAlgn="base" hangingPunct="0">
        <a:spcBef>
          <a:spcPct val="0"/>
        </a:spcBef>
        <a:spcAft>
          <a:spcPct val="0"/>
        </a:spcAft>
        <a:defRPr sz="4400" b="1">
          <a:solidFill>
            <a:srgbClr val="0D90B3"/>
          </a:solidFill>
          <a:latin typeface="+mj-lt"/>
          <a:ea typeface="+mj-ea"/>
          <a:cs typeface="+mj-cs"/>
        </a:defRPr>
      </a:lvl1pPr>
      <a:lvl2pPr algn="ctr" rtl="0" eaLnBrk="0" fontAlgn="base" hangingPunct="0">
        <a:spcBef>
          <a:spcPct val="0"/>
        </a:spcBef>
        <a:spcAft>
          <a:spcPct val="0"/>
        </a:spcAft>
        <a:defRPr sz="4400" b="1">
          <a:solidFill>
            <a:srgbClr val="0D90B3"/>
          </a:solidFill>
          <a:latin typeface="Arial" charset="0"/>
        </a:defRPr>
      </a:lvl2pPr>
      <a:lvl3pPr algn="ctr" rtl="0" eaLnBrk="0" fontAlgn="base" hangingPunct="0">
        <a:spcBef>
          <a:spcPct val="0"/>
        </a:spcBef>
        <a:spcAft>
          <a:spcPct val="0"/>
        </a:spcAft>
        <a:defRPr sz="4400" b="1">
          <a:solidFill>
            <a:srgbClr val="0D90B3"/>
          </a:solidFill>
          <a:latin typeface="Arial" charset="0"/>
        </a:defRPr>
      </a:lvl3pPr>
      <a:lvl4pPr algn="ctr" rtl="0" eaLnBrk="0" fontAlgn="base" hangingPunct="0">
        <a:spcBef>
          <a:spcPct val="0"/>
        </a:spcBef>
        <a:spcAft>
          <a:spcPct val="0"/>
        </a:spcAft>
        <a:defRPr sz="4400" b="1">
          <a:solidFill>
            <a:srgbClr val="0D90B3"/>
          </a:solidFill>
          <a:latin typeface="Arial" charset="0"/>
        </a:defRPr>
      </a:lvl4pPr>
      <a:lvl5pPr algn="ctr" rtl="0" eaLnBrk="0" fontAlgn="base" hangingPunct="0">
        <a:spcBef>
          <a:spcPct val="0"/>
        </a:spcBef>
        <a:spcAft>
          <a:spcPct val="0"/>
        </a:spcAft>
        <a:defRPr sz="4400" b="1">
          <a:solidFill>
            <a:srgbClr val="0D90B3"/>
          </a:solidFill>
          <a:latin typeface="Arial" charset="0"/>
        </a:defRPr>
      </a:lvl5pPr>
      <a:lvl6pPr marL="457200" algn="ctr" rtl="0" fontAlgn="base">
        <a:spcBef>
          <a:spcPct val="0"/>
        </a:spcBef>
        <a:spcAft>
          <a:spcPct val="0"/>
        </a:spcAft>
        <a:defRPr sz="4400" b="1">
          <a:solidFill>
            <a:srgbClr val="0D90B3"/>
          </a:solidFill>
          <a:latin typeface="Arial" charset="0"/>
        </a:defRPr>
      </a:lvl6pPr>
      <a:lvl7pPr marL="914400" algn="ctr" rtl="0" fontAlgn="base">
        <a:spcBef>
          <a:spcPct val="0"/>
        </a:spcBef>
        <a:spcAft>
          <a:spcPct val="0"/>
        </a:spcAft>
        <a:defRPr sz="4400" b="1">
          <a:solidFill>
            <a:srgbClr val="0D90B3"/>
          </a:solidFill>
          <a:latin typeface="Arial" charset="0"/>
        </a:defRPr>
      </a:lvl7pPr>
      <a:lvl8pPr marL="1371600" algn="ctr" rtl="0" fontAlgn="base">
        <a:spcBef>
          <a:spcPct val="0"/>
        </a:spcBef>
        <a:spcAft>
          <a:spcPct val="0"/>
        </a:spcAft>
        <a:defRPr sz="4400" b="1">
          <a:solidFill>
            <a:srgbClr val="0D90B3"/>
          </a:solidFill>
          <a:latin typeface="Arial" charset="0"/>
        </a:defRPr>
      </a:lvl8pPr>
      <a:lvl9pPr marL="1828800" algn="ctr" rtl="0" fontAlgn="base">
        <a:spcBef>
          <a:spcPct val="0"/>
        </a:spcBef>
        <a:spcAft>
          <a:spcPct val="0"/>
        </a:spcAft>
        <a:defRPr sz="4400" b="1">
          <a:solidFill>
            <a:srgbClr val="0D90B3"/>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ctrTitle"/>
          </p:nvPr>
        </p:nvSpPr>
        <p:spPr bwMode="auto">
          <a:xfrm>
            <a:off x="685800" y="2349500"/>
            <a:ext cx="7772400" cy="893763"/>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5400" smtClean="0"/>
              <a:t>MARSUNO</a:t>
            </a:r>
            <a:br>
              <a:rPr lang="en-US" sz="5400" smtClean="0"/>
            </a:br>
            <a:r>
              <a:rPr lang="en-US" sz="3600" smtClean="0"/>
              <a:t>Maritime Surveillance North</a:t>
            </a:r>
            <a:br>
              <a:rPr lang="en-US" sz="3600" smtClean="0"/>
            </a:br>
            <a:endParaRPr lang="en-US" sz="3600" smtClean="0"/>
          </a:p>
        </p:txBody>
      </p:sp>
      <p:sp>
        <p:nvSpPr>
          <p:cNvPr id="15362" name="Rectangle 3"/>
          <p:cNvSpPr>
            <a:spLocks noGrp="1" noChangeArrowheads="1"/>
          </p:cNvSpPr>
          <p:nvPr>
            <p:ph type="subTitle" idx="1"/>
          </p:nvPr>
        </p:nvSpPr>
        <p:spPr>
          <a:xfrm>
            <a:off x="684213" y="4005263"/>
            <a:ext cx="7993062" cy="1489075"/>
          </a:xfrm>
        </p:spPr>
        <p:txBody>
          <a:bodyPr/>
          <a:lstStyle/>
          <a:p>
            <a:pPr eaLnBrk="1" hangingPunct="1">
              <a:lnSpc>
                <a:spcPct val="90000"/>
              </a:lnSpc>
            </a:pPr>
            <a:endParaRPr lang="en-US" b="1" smtClean="0"/>
          </a:p>
          <a:p>
            <a:pPr eaLnBrk="1" hangingPunct="1">
              <a:lnSpc>
                <a:spcPct val="90000"/>
              </a:lnSpc>
            </a:pPr>
            <a:r>
              <a:rPr lang="en-US" sz="1800" b="1" smtClean="0"/>
              <a:t>Kathrine Kalvenes/ Analyst, Swedish Coast Guard</a:t>
            </a:r>
          </a:p>
          <a:p>
            <a:pPr eaLnBrk="1" hangingPunct="1">
              <a:lnSpc>
                <a:spcPct val="90000"/>
              </a:lnSpc>
            </a:pPr>
            <a:r>
              <a:rPr lang="en-US" sz="1800" b="1" smtClean="0"/>
              <a:t>Project Coordinator MARSUNO</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3"/>
          <p:cNvSpPr>
            <a:spLocks noGrp="1" noChangeArrowheads="1"/>
          </p:cNvSpPr>
          <p:nvPr>
            <p:ph type="body" idx="1"/>
          </p:nvPr>
        </p:nvSpPr>
        <p:spPr>
          <a:xfrm>
            <a:off x="1908175" y="981075"/>
            <a:ext cx="6934200" cy="4608513"/>
          </a:xfrm>
        </p:spPr>
        <p:txBody>
          <a:bodyPr/>
          <a:lstStyle/>
          <a:p>
            <a:pPr marL="990600" lvl="1" indent="-533400" eaLnBrk="1" hangingPunct="1">
              <a:lnSpc>
                <a:spcPct val="80000"/>
              </a:lnSpc>
              <a:buFontTx/>
              <a:buNone/>
            </a:pPr>
            <a:endParaRPr lang="en-GB" sz="1800" smtClean="0">
              <a:solidFill>
                <a:schemeClr val="hlink"/>
              </a:solidFill>
            </a:endParaRPr>
          </a:p>
          <a:p>
            <a:pPr marL="990600" lvl="1" indent="-533400" eaLnBrk="1" hangingPunct="1">
              <a:lnSpc>
                <a:spcPct val="80000"/>
              </a:lnSpc>
              <a:buFontTx/>
              <a:buNone/>
            </a:pPr>
            <a:r>
              <a:rPr lang="en-GB" sz="1800" smtClean="0">
                <a:solidFill>
                  <a:schemeClr val="hlink"/>
                </a:solidFill>
              </a:rPr>
              <a:t>Based on the concept of designated Action Work Groups (AWG:s) the recommendations from MARSUNO should be implemented according to the proposed Action plan:</a:t>
            </a:r>
          </a:p>
          <a:p>
            <a:pPr marL="990600" lvl="1" indent="-533400" eaLnBrk="1" hangingPunct="1">
              <a:lnSpc>
                <a:spcPct val="80000"/>
              </a:lnSpc>
              <a:buFontTx/>
              <a:buChar char="•"/>
            </a:pPr>
            <a:endParaRPr lang="en-GB" sz="1800" smtClean="0"/>
          </a:p>
          <a:p>
            <a:pPr marL="990600" lvl="1" indent="-533400" eaLnBrk="1" hangingPunct="1">
              <a:lnSpc>
                <a:spcPct val="80000"/>
              </a:lnSpc>
              <a:buFontTx/>
              <a:buChar char="•"/>
            </a:pPr>
            <a:r>
              <a:rPr lang="en-GB" sz="1800" smtClean="0"/>
              <a:t>Establish Common standards and Standard Operational Procedures (SOP)</a:t>
            </a:r>
            <a:endParaRPr lang="sv-SE" sz="1800" smtClean="0"/>
          </a:p>
          <a:p>
            <a:pPr marL="1371600" lvl="2" indent="-457200" eaLnBrk="1" hangingPunct="1">
              <a:lnSpc>
                <a:spcPct val="80000"/>
              </a:lnSpc>
              <a:buFont typeface="Wingdings" pitchFamily="2" charset="2"/>
              <a:buChar char="§"/>
            </a:pPr>
            <a:r>
              <a:rPr lang="en-GB" sz="1800" smtClean="0"/>
              <a:t>Unified</a:t>
            </a:r>
            <a:endParaRPr lang="sv-SE" sz="1800" smtClean="0"/>
          </a:p>
          <a:p>
            <a:pPr marL="1371600" lvl="2" indent="-457200" eaLnBrk="1" hangingPunct="1">
              <a:lnSpc>
                <a:spcPct val="80000"/>
              </a:lnSpc>
              <a:buFont typeface="Wingdings" pitchFamily="2" charset="2"/>
              <a:buChar char="§"/>
            </a:pPr>
            <a:r>
              <a:rPr lang="en-GB" sz="1800" smtClean="0"/>
              <a:t>Specific</a:t>
            </a:r>
            <a:endParaRPr lang="sv-SE" sz="1800" smtClean="0"/>
          </a:p>
          <a:p>
            <a:pPr marL="1371600" lvl="2" indent="-457200" eaLnBrk="1" hangingPunct="1">
              <a:lnSpc>
                <a:spcPct val="80000"/>
              </a:lnSpc>
              <a:buFont typeface="Wingdings" pitchFamily="2" charset="2"/>
              <a:buChar char="§"/>
            </a:pPr>
            <a:r>
              <a:rPr lang="en-GB" sz="1800" smtClean="0"/>
              <a:t>Combined</a:t>
            </a:r>
            <a:endParaRPr lang="sv-SE" sz="1800" smtClean="0"/>
          </a:p>
          <a:p>
            <a:pPr marL="990600" lvl="1" indent="-533400" eaLnBrk="1" hangingPunct="1">
              <a:lnSpc>
                <a:spcPct val="80000"/>
              </a:lnSpc>
              <a:buFontTx/>
              <a:buChar char="•"/>
            </a:pPr>
            <a:r>
              <a:rPr lang="en-GB" sz="1800" smtClean="0"/>
              <a:t>Setting levels for classification of information</a:t>
            </a:r>
            <a:endParaRPr lang="sv-SE" sz="1800" smtClean="0"/>
          </a:p>
          <a:p>
            <a:pPr marL="990600" lvl="1" indent="-533400" eaLnBrk="1" hangingPunct="1">
              <a:lnSpc>
                <a:spcPct val="80000"/>
              </a:lnSpc>
              <a:buFontTx/>
              <a:buChar char="•"/>
            </a:pPr>
            <a:r>
              <a:rPr lang="en-GB" sz="1800" smtClean="0"/>
              <a:t>Defining scope/objectives for National CISE function</a:t>
            </a:r>
            <a:endParaRPr lang="sv-SE" sz="1800" smtClean="0"/>
          </a:p>
          <a:p>
            <a:pPr marL="990600" lvl="1" indent="-533400" eaLnBrk="1" hangingPunct="1">
              <a:lnSpc>
                <a:spcPct val="80000"/>
              </a:lnSpc>
              <a:buFontTx/>
              <a:buChar char="•"/>
            </a:pPr>
            <a:r>
              <a:rPr lang="en-GB" sz="1800" smtClean="0"/>
              <a:t>Willingness and trust promoting measures (for instance Heads of Coast Guard)</a:t>
            </a:r>
            <a:endParaRPr lang="sv-SE" sz="1800" smtClean="0"/>
          </a:p>
          <a:p>
            <a:pPr marL="990600" lvl="1" indent="-533400" eaLnBrk="1" hangingPunct="1">
              <a:lnSpc>
                <a:spcPct val="80000"/>
              </a:lnSpc>
              <a:buFontTx/>
              <a:buChar char="•"/>
            </a:pPr>
            <a:r>
              <a:rPr lang="en-GB" sz="1800" smtClean="0"/>
              <a:t>Establish common sector wise area description by use of risk analysis for promoting allocation of operational resources</a:t>
            </a:r>
            <a:endParaRPr lang="sv-SE" sz="1800" smtClean="0"/>
          </a:p>
          <a:p>
            <a:pPr marL="609600" indent="-609600" eaLnBrk="1" hangingPunct="1">
              <a:lnSpc>
                <a:spcPct val="80000"/>
              </a:lnSpc>
            </a:pPr>
            <a:endParaRPr lang="sv-SE" sz="1800" smtClean="0"/>
          </a:p>
        </p:txBody>
      </p:sp>
      <p:pic>
        <p:nvPicPr>
          <p:cNvPr id="17410" name="Picture 4"/>
          <p:cNvPicPr>
            <a:picLocks noChangeAspect="1" noChangeArrowheads="1"/>
          </p:cNvPicPr>
          <p:nvPr/>
        </p:nvPicPr>
        <p:blipFill>
          <a:blip r:embed="rId3" cstate="email"/>
          <a:srcRect l="-1260" t="-891" r="55531" b="278"/>
          <a:stretch>
            <a:fillRect/>
          </a:stretch>
        </p:blipFill>
        <p:spPr bwMode="auto">
          <a:xfrm>
            <a:off x="0" y="0"/>
            <a:ext cx="1635125" cy="5084763"/>
          </a:xfrm>
          <a:prstGeom prst="rect">
            <a:avLst/>
          </a:prstGeom>
          <a:solidFill>
            <a:srgbClr val="FFFFFF"/>
          </a:solidFill>
          <a:ln w="9525">
            <a:noFill/>
            <a:miter lim="800000"/>
            <a:headEnd/>
            <a:tailEnd/>
          </a:ln>
        </p:spPr>
      </p:pic>
      <p:sp>
        <p:nvSpPr>
          <p:cNvPr id="17411" name="Rectangle 6"/>
          <p:cNvSpPr>
            <a:spLocks noGrp="1" noChangeArrowheads="1"/>
          </p:cNvSpPr>
          <p:nvPr>
            <p:ph type="title"/>
          </p:nvPr>
        </p:nvSpPr>
        <p:spPr bwMode="auto">
          <a:xfrm>
            <a:off x="1835150" y="260350"/>
            <a:ext cx="7113588" cy="792163"/>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sv-SE" sz="2800" smtClean="0"/>
              <a:t>MARSUNO Recommendations</a:t>
            </a:r>
            <a:br>
              <a:rPr lang="sv-SE" sz="2800" smtClean="0"/>
            </a:br>
            <a:r>
              <a:rPr lang="sv-SE" sz="2800" smtClean="0"/>
              <a:t> Action List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body" idx="1"/>
          </p:nvPr>
        </p:nvSpPr>
        <p:spPr>
          <a:xfrm>
            <a:off x="1979613" y="1628775"/>
            <a:ext cx="6718300" cy="3887788"/>
          </a:xfrm>
        </p:spPr>
        <p:txBody>
          <a:bodyPr/>
          <a:lstStyle/>
          <a:p>
            <a:pPr lvl="1" eaLnBrk="1" hangingPunct="1">
              <a:lnSpc>
                <a:spcPct val="90000"/>
              </a:lnSpc>
              <a:buFontTx/>
              <a:buChar char="•"/>
            </a:pPr>
            <a:r>
              <a:rPr lang="en-GB" sz="1800" smtClean="0"/>
              <a:t>Develop, extend and actor adapt the single window principle relevant to the maritime sectors</a:t>
            </a:r>
            <a:endParaRPr lang="sv-SE" sz="1800" smtClean="0"/>
          </a:p>
          <a:p>
            <a:pPr lvl="1" eaLnBrk="1" hangingPunct="1">
              <a:lnSpc>
                <a:spcPct val="90000"/>
              </a:lnSpc>
              <a:buFontTx/>
              <a:buChar char="•"/>
            </a:pPr>
            <a:r>
              <a:rPr lang="en-GB" sz="1800" smtClean="0"/>
              <a:t>Technical harmonisation or integration of support systems (possibility to conduct the work through designated topic sub-work groups</a:t>
            </a:r>
            <a:endParaRPr lang="sv-SE" sz="1800" smtClean="0"/>
          </a:p>
          <a:p>
            <a:pPr lvl="1" eaLnBrk="1" hangingPunct="1">
              <a:lnSpc>
                <a:spcPct val="90000"/>
              </a:lnSpc>
              <a:buFontTx/>
              <a:buChar char="•"/>
            </a:pPr>
            <a:r>
              <a:rPr lang="en-GB" sz="1800" smtClean="0"/>
              <a:t>Providing agreements solutions to non-complex legal situations (ex. standing diplomatic clearance)</a:t>
            </a:r>
            <a:endParaRPr lang="sv-SE" sz="1800" smtClean="0"/>
          </a:p>
          <a:p>
            <a:pPr lvl="1" eaLnBrk="1" hangingPunct="1">
              <a:lnSpc>
                <a:spcPct val="90000"/>
              </a:lnSpc>
              <a:buFontTx/>
              <a:buChar char="•"/>
            </a:pPr>
            <a:r>
              <a:rPr lang="en-GB" sz="1800" smtClean="0"/>
              <a:t>Integration and compilation of data/information from maritime related sources</a:t>
            </a:r>
            <a:endParaRPr lang="sv-SE" sz="1800" smtClean="0"/>
          </a:p>
          <a:p>
            <a:pPr lvl="1" eaLnBrk="1" hangingPunct="1">
              <a:lnSpc>
                <a:spcPct val="90000"/>
              </a:lnSpc>
              <a:buFontTx/>
              <a:buChar char="•"/>
            </a:pPr>
            <a:r>
              <a:rPr lang="en-GB" sz="1800" smtClean="0"/>
              <a:t>Approach for integrating already adopted plans for operative and planning purposes into existing frameworks – both nationally and internationally</a:t>
            </a:r>
            <a:endParaRPr lang="sv-SE" sz="1800" smtClean="0"/>
          </a:p>
          <a:p>
            <a:pPr eaLnBrk="1" hangingPunct="1">
              <a:lnSpc>
                <a:spcPct val="90000"/>
              </a:lnSpc>
            </a:pPr>
            <a:endParaRPr lang="sv-SE" sz="1800" smtClean="0"/>
          </a:p>
        </p:txBody>
      </p:sp>
      <p:sp>
        <p:nvSpPr>
          <p:cNvPr id="19458" name="Rectangle 3"/>
          <p:cNvSpPr>
            <a:spLocks noGrp="1" noChangeArrowheads="1"/>
          </p:cNvSpPr>
          <p:nvPr>
            <p:ph type="title"/>
          </p:nvPr>
        </p:nvSpPr>
        <p:spPr bwMode="auto">
          <a:xfrm>
            <a:off x="1835150" y="260350"/>
            <a:ext cx="7113588" cy="4953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sv-SE" sz="2800" smtClean="0"/>
              <a:t>MARSUNO Recommendations</a:t>
            </a:r>
            <a:br>
              <a:rPr lang="sv-SE" sz="2800" smtClean="0"/>
            </a:br>
            <a:r>
              <a:rPr lang="sv-SE" sz="2800" smtClean="0"/>
              <a:t> Action List</a:t>
            </a:r>
          </a:p>
        </p:txBody>
      </p:sp>
      <p:pic>
        <p:nvPicPr>
          <p:cNvPr id="19459" name="Picture 4"/>
          <p:cNvPicPr>
            <a:picLocks noChangeAspect="1" noChangeArrowheads="1"/>
          </p:cNvPicPr>
          <p:nvPr/>
        </p:nvPicPr>
        <p:blipFill>
          <a:blip r:embed="rId3" cstate="email"/>
          <a:srcRect l="-1260" t="-891" r="55531" b="278"/>
          <a:stretch>
            <a:fillRect/>
          </a:stretch>
        </p:blipFill>
        <p:spPr bwMode="auto">
          <a:xfrm>
            <a:off x="0" y="0"/>
            <a:ext cx="1635125" cy="5084763"/>
          </a:xfrm>
          <a:prstGeom prst="rect">
            <a:avLst/>
          </a:prstGeom>
          <a:solidFill>
            <a:srgbClr val="FFFFFF"/>
          </a:solid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sv-SE" sz="3200" smtClean="0"/>
              <a:t>Legal Aspects of MARSUNO</a:t>
            </a:r>
          </a:p>
        </p:txBody>
      </p:sp>
      <p:sp>
        <p:nvSpPr>
          <p:cNvPr id="21506" name="Rectangle 3"/>
          <p:cNvSpPr>
            <a:spLocks noGrp="1" noChangeArrowheads="1"/>
          </p:cNvSpPr>
          <p:nvPr>
            <p:ph type="body" idx="1"/>
          </p:nvPr>
        </p:nvSpPr>
        <p:spPr>
          <a:xfrm>
            <a:off x="1692275" y="1412875"/>
            <a:ext cx="6983413" cy="4537075"/>
          </a:xfrm>
        </p:spPr>
        <p:txBody>
          <a:bodyPr/>
          <a:lstStyle/>
          <a:p>
            <a:pPr lvl="1" eaLnBrk="1" hangingPunct="1">
              <a:lnSpc>
                <a:spcPct val="90000"/>
              </a:lnSpc>
              <a:buFontTx/>
              <a:buNone/>
            </a:pPr>
            <a:r>
              <a:rPr lang="en-GB" sz="1800" b="1" smtClean="0"/>
              <a:t>Obstacles observed:</a:t>
            </a:r>
          </a:p>
          <a:p>
            <a:pPr eaLnBrk="1" hangingPunct="1">
              <a:lnSpc>
                <a:spcPct val="90000"/>
              </a:lnSpc>
              <a:buFontTx/>
              <a:buNone/>
            </a:pPr>
            <a:endParaRPr lang="en-GB" sz="1800" smtClean="0"/>
          </a:p>
          <a:p>
            <a:pPr eaLnBrk="1" hangingPunct="1">
              <a:lnSpc>
                <a:spcPct val="90000"/>
              </a:lnSpc>
            </a:pPr>
            <a:r>
              <a:rPr lang="en-GB" sz="1800" smtClean="0"/>
              <a:t>Constraints due to protection of personal data.</a:t>
            </a:r>
          </a:p>
          <a:p>
            <a:pPr eaLnBrk="1" hangingPunct="1">
              <a:lnSpc>
                <a:spcPct val="90000"/>
              </a:lnSpc>
            </a:pPr>
            <a:r>
              <a:rPr lang="en-GB" sz="1800" smtClean="0"/>
              <a:t>Constraints due to confidentiality, secrecy and access to documents</a:t>
            </a:r>
          </a:p>
          <a:p>
            <a:pPr eaLnBrk="1" hangingPunct="1">
              <a:lnSpc>
                <a:spcPct val="90000"/>
              </a:lnSpc>
            </a:pPr>
            <a:r>
              <a:rPr lang="en-GB" sz="1800" smtClean="0"/>
              <a:t>Constraints due to data security policies of public authorities</a:t>
            </a:r>
          </a:p>
          <a:p>
            <a:pPr eaLnBrk="1" hangingPunct="1">
              <a:lnSpc>
                <a:spcPct val="90000"/>
              </a:lnSpc>
            </a:pPr>
            <a:r>
              <a:rPr lang="en-GB" sz="1800" smtClean="0"/>
              <a:t>Exchange of criminal intelligence information</a:t>
            </a:r>
          </a:p>
          <a:p>
            <a:pPr eaLnBrk="1" hangingPunct="1">
              <a:lnSpc>
                <a:spcPct val="90000"/>
              </a:lnSpc>
            </a:pPr>
            <a:r>
              <a:rPr lang="en-GB" sz="1800" smtClean="0"/>
              <a:t>Access to military databases</a:t>
            </a:r>
          </a:p>
          <a:p>
            <a:pPr eaLnBrk="1" hangingPunct="1">
              <a:lnSpc>
                <a:spcPct val="90000"/>
              </a:lnSpc>
            </a:pPr>
            <a:r>
              <a:rPr lang="en-GB" sz="1800" smtClean="0"/>
              <a:t>Difference between Member States legislation and the administrative provisions concerning protection of personal data</a:t>
            </a:r>
          </a:p>
          <a:p>
            <a:pPr eaLnBrk="1" hangingPunct="1">
              <a:lnSpc>
                <a:spcPct val="90000"/>
              </a:lnSpc>
              <a:buFont typeface="Wingdings" pitchFamily="2" charset="2"/>
              <a:buChar char="ü"/>
            </a:pPr>
            <a:endParaRPr lang="en-GB" sz="1800" smtClean="0"/>
          </a:p>
        </p:txBody>
      </p:sp>
      <p:pic>
        <p:nvPicPr>
          <p:cNvPr id="21507" name="Picture 4"/>
          <p:cNvPicPr>
            <a:picLocks noChangeAspect="1" noChangeArrowheads="1"/>
          </p:cNvPicPr>
          <p:nvPr/>
        </p:nvPicPr>
        <p:blipFill>
          <a:blip r:embed="rId3" cstate="email"/>
          <a:srcRect l="-1260" t="-891" r="55531" b="278"/>
          <a:stretch>
            <a:fillRect/>
          </a:stretch>
        </p:blipFill>
        <p:spPr bwMode="auto">
          <a:xfrm>
            <a:off x="0" y="260350"/>
            <a:ext cx="1635125" cy="5084763"/>
          </a:xfrm>
          <a:prstGeom prst="rect">
            <a:avLst/>
          </a:prstGeom>
          <a:solidFill>
            <a:srgbClr val="FFFFFF"/>
          </a:solid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sv-SE" sz="3200" smtClean="0"/>
              <a:t>Legal Aspects of MARSUNO</a:t>
            </a:r>
          </a:p>
        </p:txBody>
      </p:sp>
      <p:sp>
        <p:nvSpPr>
          <p:cNvPr id="23554" name="Rectangle 3"/>
          <p:cNvSpPr>
            <a:spLocks noGrp="1" noChangeArrowheads="1"/>
          </p:cNvSpPr>
          <p:nvPr>
            <p:ph type="body" idx="1"/>
          </p:nvPr>
        </p:nvSpPr>
        <p:spPr>
          <a:xfrm>
            <a:off x="1835150" y="1196975"/>
            <a:ext cx="7127875" cy="4895850"/>
          </a:xfrm>
        </p:spPr>
        <p:txBody>
          <a:bodyPr/>
          <a:lstStyle/>
          <a:p>
            <a:pPr marL="609600" indent="-609600" eaLnBrk="1" hangingPunct="1">
              <a:buFontTx/>
              <a:buNone/>
            </a:pPr>
            <a:r>
              <a:rPr lang="en-GB" sz="1800" smtClean="0"/>
              <a:t>	</a:t>
            </a:r>
            <a:r>
              <a:rPr lang="en-GB" sz="1800" b="1" smtClean="0"/>
              <a:t>Suggestions for amendments, adjustments and new legislation</a:t>
            </a:r>
          </a:p>
          <a:p>
            <a:pPr marL="609600" indent="-609600" eaLnBrk="1" hangingPunct="1">
              <a:buFontTx/>
              <a:buNone/>
            </a:pPr>
            <a:endParaRPr lang="en-GB" sz="1800" smtClean="0"/>
          </a:p>
          <a:p>
            <a:pPr marL="609600" indent="-609600" eaLnBrk="1" hangingPunct="1">
              <a:buFontTx/>
              <a:buNone/>
            </a:pPr>
            <a:r>
              <a:rPr lang="en-GB" sz="1800" smtClean="0"/>
              <a:t>Proposals:</a:t>
            </a:r>
          </a:p>
          <a:p>
            <a:pPr marL="609600" indent="-609600" eaLnBrk="1" hangingPunct="1"/>
            <a:r>
              <a:rPr lang="en-GB" sz="1800" smtClean="0"/>
              <a:t>Harmonisation by reducing differentiation of national legislation</a:t>
            </a:r>
            <a:endParaRPr lang="sv-SE" sz="1800" smtClean="0"/>
          </a:p>
          <a:p>
            <a:pPr marL="609600" indent="-609600" eaLnBrk="1" hangingPunct="1"/>
            <a:r>
              <a:rPr lang="en-GB" sz="1800" smtClean="0"/>
              <a:t>Harmonisation through legislation sector wise on EU level</a:t>
            </a:r>
            <a:endParaRPr lang="sv-SE" sz="1800" smtClean="0"/>
          </a:p>
          <a:p>
            <a:pPr marL="609600" indent="-609600" eaLnBrk="1" hangingPunct="1"/>
            <a:r>
              <a:rPr lang="en-GB" sz="1800" smtClean="0"/>
              <a:t>Confidentiality and secrecy adapted to sector needs</a:t>
            </a:r>
            <a:endParaRPr lang="sv-SE" sz="1800" smtClean="0"/>
          </a:p>
          <a:p>
            <a:pPr marL="609600" indent="-609600" eaLnBrk="1" hangingPunct="1"/>
            <a:r>
              <a:rPr lang="en-GB" sz="1800" smtClean="0"/>
              <a:t>Agreement as a general option</a:t>
            </a:r>
          </a:p>
          <a:p>
            <a:pPr marL="609600" indent="-609600" eaLnBrk="1" hangingPunct="1"/>
            <a:r>
              <a:rPr lang="en-GB" sz="1800" smtClean="0"/>
              <a:t>Quasi-legislative proposal – Policy for Harmonising Maritime Related Information – see Recommendations for further actions</a:t>
            </a:r>
          </a:p>
        </p:txBody>
      </p:sp>
      <p:pic>
        <p:nvPicPr>
          <p:cNvPr id="23555" name="Picture 4"/>
          <p:cNvPicPr>
            <a:picLocks noChangeAspect="1" noChangeArrowheads="1"/>
          </p:cNvPicPr>
          <p:nvPr/>
        </p:nvPicPr>
        <p:blipFill>
          <a:blip r:embed="rId3" cstate="email"/>
          <a:srcRect l="-1260" t="-891" r="55531" b="278"/>
          <a:stretch>
            <a:fillRect/>
          </a:stretch>
        </p:blipFill>
        <p:spPr bwMode="auto">
          <a:xfrm>
            <a:off x="0" y="260350"/>
            <a:ext cx="1635125" cy="5084763"/>
          </a:xfrm>
          <a:prstGeom prst="rect">
            <a:avLst/>
          </a:prstGeom>
          <a:solidFill>
            <a:srgbClr val="FFFFFF"/>
          </a:solid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1"/>
          <p:cNvSpPr>
            <a:spLocks noGrp="1" noChangeArrowheads="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sv-SE" sz="3200" smtClean="0"/>
              <a:t>National contact point</a:t>
            </a:r>
          </a:p>
        </p:txBody>
      </p:sp>
      <p:sp>
        <p:nvSpPr>
          <p:cNvPr id="25602" name="Text Box 33"/>
          <p:cNvSpPr txBox="1">
            <a:spLocks noChangeArrowheads="1"/>
          </p:cNvSpPr>
          <p:nvPr/>
        </p:nvSpPr>
        <p:spPr bwMode="auto">
          <a:xfrm>
            <a:off x="7270750" y="1773238"/>
            <a:ext cx="1873250" cy="854075"/>
          </a:xfrm>
          <a:prstGeom prst="rect">
            <a:avLst/>
          </a:prstGeom>
          <a:noFill/>
          <a:ln w="9525">
            <a:noFill/>
            <a:miter lim="800000"/>
            <a:headEnd/>
            <a:tailEnd/>
          </a:ln>
        </p:spPr>
        <p:txBody>
          <a:bodyPr>
            <a:spAutoFit/>
          </a:bodyPr>
          <a:lstStyle/>
          <a:p>
            <a:pPr>
              <a:spcBef>
                <a:spcPct val="50000"/>
              </a:spcBef>
            </a:pPr>
            <a:r>
              <a:rPr lang="sv-SE" sz="1000"/>
              <a:t>Each authority/agency as part of the CISE will define  their own maritime picture and set-up of data /information necessary for their work.</a:t>
            </a:r>
          </a:p>
        </p:txBody>
      </p:sp>
      <p:pic>
        <p:nvPicPr>
          <p:cNvPr id="25603" name="Picture 35"/>
          <p:cNvPicPr>
            <a:picLocks noChangeAspect="1" noChangeArrowheads="1"/>
          </p:cNvPicPr>
          <p:nvPr/>
        </p:nvPicPr>
        <p:blipFill>
          <a:blip r:embed="rId3" cstate="email"/>
          <a:srcRect l="-1260" t="-891" r="55531" b="278"/>
          <a:stretch>
            <a:fillRect/>
          </a:stretch>
        </p:blipFill>
        <p:spPr bwMode="auto">
          <a:xfrm>
            <a:off x="0" y="260350"/>
            <a:ext cx="1635125" cy="5084763"/>
          </a:xfrm>
          <a:prstGeom prst="rect">
            <a:avLst/>
          </a:prstGeom>
          <a:solidFill>
            <a:srgbClr val="FFFFFF"/>
          </a:solidFill>
          <a:ln w="9525">
            <a:noFill/>
            <a:miter lim="800000"/>
            <a:headEnd/>
            <a:tailEnd/>
          </a:ln>
        </p:spPr>
      </p:pic>
      <p:pic>
        <p:nvPicPr>
          <p:cNvPr id="25604" name="Picture 36"/>
          <p:cNvPicPr>
            <a:picLocks noChangeAspect="1" noChangeArrowheads="1"/>
          </p:cNvPicPr>
          <p:nvPr/>
        </p:nvPicPr>
        <p:blipFill>
          <a:blip r:embed="rId4" cstate="email"/>
          <a:srcRect/>
          <a:stretch>
            <a:fillRect/>
          </a:stretch>
        </p:blipFill>
        <p:spPr bwMode="auto">
          <a:xfrm>
            <a:off x="2124075" y="1325563"/>
            <a:ext cx="5767388" cy="4267200"/>
          </a:xfrm>
          <a:prstGeom prst="rect">
            <a:avLst/>
          </a:prstGeom>
          <a:noFill/>
          <a:ln w="9525">
            <a:noFill/>
            <a:miter lim="800000"/>
            <a:headEnd/>
            <a:tailEnd/>
          </a:ln>
        </p:spPr>
      </p:pic>
      <p:sp>
        <p:nvSpPr>
          <p:cNvPr id="25605" name="Text Box 34"/>
          <p:cNvSpPr txBox="1">
            <a:spLocks noChangeArrowheads="1"/>
          </p:cNvSpPr>
          <p:nvPr/>
        </p:nvSpPr>
        <p:spPr bwMode="auto">
          <a:xfrm>
            <a:off x="6954838" y="4868863"/>
            <a:ext cx="1871662" cy="1158875"/>
          </a:xfrm>
          <a:prstGeom prst="rect">
            <a:avLst/>
          </a:prstGeom>
          <a:noFill/>
          <a:ln w="9525">
            <a:noFill/>
            <a:miter lim="800000"/>
            <a:headEnd/>
            <a:tailEnd/>
          </a:ln>
        </p:spPr>
        <p:txBody>
          <a:bodyPr>
            <a:spAutoFit/>
          </a:bodyPr>
          <a:lstStyle/>
          <a:p>
            <a:pPr>
              <a:spcBef>
                <a:spcPct val="50000"/>
              </a:spcBef>
            </a:pPr>
            <a:r>
              <a:rPr lang="sv-SE" sz="1000"/>
              <a:t>Virtual N-CISE as complement for existing NCC-functions. For improved interoperability and common maritime picture as well as samt facilitated coordination of information exchange.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6" name="Rectangle 2"/>
          <p:cNvSpPr>
            <a:spLocks noGrp="1" noChangeArrowheads="1"/>
          </p:cNvSpPr>
          <p:nvPr>
            <p:ph type="title"/>
          </p:nvPr>
        </p:nvSpPr>
        <p:spPr bwMode="auto">
          <a:noFill/>
          <a:ln>
            <a:miter lim="800000"/>
            <a:headEnd/>
            <a:tailEnd/>
          </a:ln>
        </p:spPr>
        <p:txBody>
          <a:bodyPr vert="horz" wrap="square" lIns="91440" tIns="45720" rIns="91440" bIns="45720" numCol="1" anchorCtr="0" compatLnSpc="1">
            <a:prstTxWarp prst="textNoShape">
              <a:avLst/>
            </a:prstTxWarp>
          </a:bodyPr>
          <a:lstStyle/>
          <a:p>
            <a:pPr eaLnBrk="1" hangingPunct="1"/>
            <a:r>
              <a:rPr lang="sv-SE" smtClean="0"/>
              <a:t>Implementation of proposals </a:t>
            </a:r>
            <a:br>
              <a:rPr lang="sv-SE" smtClean="0"/>
            </a:br>
            <a:r>
              <a:rPr lang="sv-SE" smtClean="0"/>
              <a:t>- possible ways forward  </a:t>
            </a:r>
          </a:p>
        </p:txBody>
      </p:sp>
      <p:graphicFrame>
        <p:nvGraphicFramePr>
          <p:cNvPr id="7185" name="Object 17"/>
          <p:cNvGraphicFramePr>
            <a:graphicFrameLocks noGrp="1" noChangeAspect="1"/>
          </p:cNvGraphicFramePr>
          <p:nvPr>
            <p:ph type="pic" idx="1"/>
          </p:nvPr>
        </p:nvGraphicFramePr>
        <p:xfrm>
          <a:off x="2465388" y="612775"/>
          <a:ext cx="4140200" cy="4114800"/>
        </p:xfrm>
        <a:graphic>
          <a:graphicData uri="http://schemas.openxmlformats.org/presentationml/2006/ole">
            <p:oleObj spid="_x0000_s7185" name="Visio" r:id="rId4" imgW="5536692" imgH="5503545" progId="">
              <p:embed/>
            </p:oleObj>
          </a:graphicData>
        </a:graphic>
      </p:graphicFrame>
      <p:sp>
        <p:nvSpPr>
          <p:cNvPr id="7187" name="Platshållare för text 6"/>
          <p:cNvSpPr>
            <a:spLocks noGrp="1"/>
          </p:cNvSpPr>
          <p:nvPr>
            <p:ph type="body" sz="half" idx="2"/>
          </p:nvPr>
        </p:nvSpPr>
        <p:spPr/>
        <p:txBody>
          <a:bodyPr/>
          <a:lstStyle/>
          <a:p>
            <a:pPr eaLnBrk="1" hangingPunct="1"/>
            <a:endParaRPr lang="fi-FI" smtClean="0"/>
          </a:p>
        </p:txBody>
      </p:sp>
      <p:sp>
        <p:nvSpPr>
          <p:cNvPr id="7188" name="Text Box 3"/>
          <p:cNvSpPr txBox="1">
            <a:spLocks noChangeArrowheads="1"/>
          </p:cNvSpPr>
          <p:nvPr/>
        </p:nvSpPr>
        <p:spPr bwMode="auto">
          <a:xfrm>
            <a:off x="7235825" y="1268413"/>
            <a:ext cx="1584325" cy="4283075"/>
          </a:xfrm>
          <a:prstGeom prst="rect">
            <a:avLst/>
          </a:prstGeom>
          <a:noFill/>
          <a:ln w="9525">
            <a:noFill/>
            <a:miter lim="800000"/>
            <a:headEnd/>
            <a:tailEnd/>
          </a:ln>
        </p:spPr>
        <p:txBody>
          <a:bodyPr>
            <a:spAutoFit/>
          </a:bodyPr>
          <a:lstStyle/>
          <a:p>
            <a:pPr>
              <a:spcBef>
                <a:spcPct val="50000"/>
              </a:spcBef>
            </a:pPr>
            <a:r>
              <a:rPr lang="en-US" sz="1000" b="1"/>
              <a:t>Recommendations from different sectors and where these proposals might be channelled:</a:t>
            </a:r>
            <a:r>
              <a:rPr lang="en-US" sz="1000"/>
              <a:t> </a:t>
            </a:r>
          </a:p>
          <a:p>
            <a:pPr>
              <a:spcBef>
                <a:spcPct val="50000"/>
              </a:spcBef>
              <a:buFontTx/>
              <a:buChar char="•"/>
            </a:pPr>
            <a:r>
              <a:rPr lang="en-US" sz="1000"/>
              <a:t>Proposal from WG MPR to be channeled through HELCOM</a:t>
            </a:r>
          </a:p>
          <a:p>
            <a:pPr>
              <a:spcBef>
                <a:spcPct val="50000"/>
              </a:spcBef>
              <a:buFontTx/>
              <a:buChar char="•"/>
            </a:pPr>
            <a:r>
              <a:rPr lang="en-US" sz="1000"/>
              <a:t>Several suggestions from WG IBM-LE might be further developed within the frame of  BSRBCC or EUSBSR</a:t>
            </a:r>
          </a:p>
          <a:p>
            <a:pPr>
              <a:spcBef>
                <a:spcPct val="50000"/>
              </a:spcBef>
              <a:buFontTx/>
              <a:buChar char="•"/>
            </a:pPr>
            <a:r>
              <a:rPr lang="en-US" sz="1000"/>
              <a:t>WG SAR: Mass Rescue Operations (MRO) is a theme currently focused by for instance NACGF and might be further developed within that context</a:t>
            </a:r>
          </a:p>
          <a:p>
            <a:pPr>
              <a:spcBef>
                <a:spcPct val="50000"/>
              </a:spcBef>
              <a:buFontTx/>
              <a:buChar char="•"/>
            </a:pPr>
            <a:r>
              <a:rPr lang="en-US" sz="1000"/>
              <a:t>FP 7 – the results from MARSUNO should be considered within this context</a:t>
            </a:r>
          </a:p>
          <a:p>
            <a:pPr>
              <a:spcBef>
                <a:spcPct val="50000"/>
              </a:spcBef>
            </a:pPr>
            <a:endParaRPr lang="en-US" sz="1000"/>
          </a:p>
        </p:txBody>
      </p:sp>
      <p:pic>
        <p:nvPicPr>
          <p:cNvPr id="7189" name="Picture 4"/>
          <p:cNvPicPr>
            <a:picLocks noChangeAspect="1" noChangeArrowheads="1"/>
          </p:cNvPicPr>
          <p:nvPr/>
        </p:nvPicPr>
        <p:blipFill>
          <a:blip r:embed="rId5" cstate="email"/>
          <a:srcRect l="-1260" t="-891" r="55531" b="278"/>
          <a:stretch>
            <a:fillRect/>
          </a:stretch>
        </p:blipFill>
        <p:spPr bwMode="auto">
          <a:xfrm>
            <a:off x="0" y="260350"/>
            <a:ext cx="1635125" cy="5084763"/>
          </a:xfrm>
          <a:prstGeom prst="rect">
            <a:avLst/>
          </a:prstGeom>
          <a:solidFill>
            <a:srgbClr val="FFFFFF"/>
          </a:solidFill>
          <a:ln w="9525">
            <a:noFill/>
            <a:miter lim="800000"/>
            <a:headEnd/>
            <a:tailEnd/>
          </a:ln>
        </p:spPr>
      </p:pic>
      <p:sp>
        <p:nvSpPr>
          <p:cNvPr id="7190" name="Line 6"/>
          <p:cNvSpPr>
            <a:spLocks noChangeShapeType="1"/>
          </p:cNvSpPr>
          <p:nvPr/>
        </p:nvSpPr>
        <p:spPr bwMode="auto">
          <a:xfrm flipV="1">
            <a:off x="5003800" y="2097088"/>
            <a:ext cx="144463" cy="503237"/>
          </a:xfrm>
          <a:prstGeom prst="line">
            <a:avLst/>
          </a:prstGeom>
          <a:noFill/>
          <a:ln w="9525">
            <a:solidFill>
              <a:schemeClr val="tx1"/>
            </a:solidFill>
            <a:round/>
            <a:headEnd/>
            <a:tailEnd type="triangle" w="med" len="med"/>
          </a:ln>
        </p:spPr>
        <p:txBody>
          <a:bodyPr/>
          <a:lstStyle/>
          <a:p>
            <a:endParaRPr lang="fi-FI"/>
          </a:p>
        </p:txBody>
      </p:sp>
      <p:sp>
        <p:nvSpPr>
          <p:cNvPr id="7191" name="Line 7"/>
          <p:cNvSpPr>
            <a:spLocks noChangeShapeType="1"/>
          </p:cNvSpPr>
          <p:nvPr/>
        </p:nvSpPr>
        <p:spPr bwMode="auto">
          <a:xfrm flipV="1">
            <a:off x="5075238" y="2801938"/>
            <a:ext cx="649287" cy="0"/>
          </a:xfrm>
          <a:prstGeom prst="line">
            <a:avLst/>
          </a:prstGeom>
          <a:noFill/>
          <a:ln w="9525">
            <a:solidFill>
              <a:schemeClr val="tx1"/>
            </a:solidFill>
            <a:round/>
            <a:headEnd/>
            <a:tailEnd type="triangle" w="med" len="med"/>
          </a:ln>
        </p:spPr>
        <p:txBody>
          <a:bodyPr/>
          <a:lstStyle/>
          <a:p>
            <a:endParaRPr lang="fi-FI"/>
          </a:p>
        </p:txBody>
      </p:sp>
      <p:sp>
        <p:nvSpPr>
          <p:cNvPr id="7192" name="Line 8"/>
          <p:cNvSpPr>
            <a:spLocks noChangeShapeType="1"/>
          </p:cNvSpPr>
          <p:nvPr/>
        </p:nvSpPr>
        <p:spPr bwMode="auto">
          <a:xfrm>
            <a:off x="4824413" y="3411538"/>
            <a:ext cx="647700" cy="574675"/>
          </a:xfrm>
          <a:prstGeom prst="line">
            <a:avLst/>
          </a:prstGeom>
          <a:noFill/>
          <a:ln w="9525">
            <a:solidFill>
              <a:schemeClr val="tx1"/>
            </a:solidFill>
            <a:round/>
            <a:headEnd/>
            <a:tailEnd type="triangle" w="med" len="med"/>
          </a:ln>
        </p:spPr>
        <p:txBody>
          <a:bodyPr/>
          <a:lstStyle/>
          <a:p>
            <a:endParaRPr lang="fi-FI"/>
          </a:p>
        </p:txBody>
      </p:sp>
      <p:sp>
        <p:nvSpPr>
          <p:cNvPr id="7193" name="Line 9"/>
          <p:cNvSpPr>
            <a:spLocks noChangeShapeType="1"/>
          </p:cNvSpPr>
          <p:nvPr/>
        </p:nvSpPr>
        <p:spPr bwMode="auto">
          <a:xfrm>
            <a:off x="4572000" y="3451225"/>
            <a:ext cx="0" cy="719138"/>
          </a:xfrm>
          <a:prstGeom prst="line">
            <a:avLst/>
          </a:prstGeom>
          <a:noFill/>
          <a:ln w="9525">
            <a:solidFill>
              <a:schemeClr val="tx1"/>
            </a:solidFill>
            <a:round/>
            <a:headEnd/>
            <a:tailEnd type="triangle" w="med" len="med"/>
          </a:ln>
        </p:spPr>
        <p:txBody>
          <a:bodyPr/>
          <a:lstStyle/>
          <a:p>
            <a:endParaRPr lang="fi-FI"/>
          </a:p>
        </p:txBody>
      </p:sp>
      <p:sp>
        <p:nvSpPr>
          <p:cNvPr id="7194" name="Line 10"/>
          <p:cNvSpPr>
            <a:spLocks noChangeShapeType="1"/>
          </p:cNvSpPr>
          <p:nvPr/>
        </p:nvSpPr>
        <p:spPr bwMode="auto">
          <a:xfrm flipH="1">
            <a:off x="3706813" y="3319463"/>
            <a:ext cx="434975" cy="647700"/>
          </a:xfrm>
          <a:prstGeom prst="line">
            <a:avLst/>
          </a:prstGeom>
          <a:noFill/>
          <a:ln w="9525">
            <a:solidFill>
              <a:schemeClr val="tx1"/>
            </a:solidFill>
            <a:round/>
            <a:headEnd/>
            <a:tailEnd type="triangle" w="med" len="med"/>
          </a:ln>
        </p:spPr>
        <p:txBody>
          <a:bodyPr/>
          <a:lstStyle/>
          <a:p>
            <a:endParaRPr lang="fi-FI"/>
          </a:p>
        </p:txBody>
      </p:sp>
      <p:sp>
        <p:nvSpPr>
          <p:cNvPr id="7195" name="Line 11"/>
          <p:cNvSpPr>
            <a:spLocks noChangeShapeType="1"/>
          </p:cNvSpPr>
          <p:nvPr/>
        </p:nvSpPr>
        <p:spPr bwMode="auto">
          <a:xfrm flipH="1">
            <a:off x="3348038" y="2852738"/>
            <a:ext cx="720725" cy="0"/>
          </a:xfrm>
          <a:prstGeom prst="line">
            <a:avLst/>
          </a:prstGeom>
          <a:noFill/>
          <a:ln w="9525">
            <a:solidFill>
              <a:schemeClr val="tx1"/>
            </a:solidFill>
            <a:round/>
            <a:headEnd/>
            <a:tailEnd type="triangle" w="med" len="med"/>
          </a:ln>
        </p:spPr>
        <p:txBody>
          <a:bodyPr/>
          <a:lstStyle/>
          <a:p>
            <a:endParaRPr lang="fi-FI"/>
          </a:p>
        </p:txBody>
      </p:sp>
      <p:sp>
        <p:nvSpPr>
          <p:cNvPr id="7196" name="Line 12"/>
          <p:cNvSpPr>
            <a:spLocks noChangeShapeType="1"/>
          </p:cNvSpPr>
          <p:nvPr/>
        </p:nvSpPr>
        <p:spPr bwMode="auto">
          <a:xfrm flipH="1" flipV="1">
            <a:off x="3563938" y="2097088"/>
            <a:ext cx="504825" cy="503237"/>
          </a:xfrm>
          <a:prstGeom prst="line">
            <a:avLst/>
          </a:prstGeom>
          <a:noFill/>
          <a:ln w="9525">
            <a:solidFill>
              <a:schemeClr val="tx1"/>
            </a:solidFill>
            <a:round/>
            <a:headEnd/>
            <a:tailEnd type="triangle" w="med" len="med"/>
          </a:ln>
        </p:spPr>
        <p:txBody>
          <a:bodyPr/>
          <a:lstStyle/>
          <a:p>
            <a:endParaRPr lang="fi-FI"/>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2" descr="SearchandRescue_TR1"/>
          <p:cNvPicPr>
            <a:picLocks noChangeAspect="1" noChangeArrowheads="1"/>
          </p:cNvPicPr>
          <p:nvPr/>
        </p:nvPicPr>
        <p:blipFill>
          <a:blip r:embed="rId3" cstate="email"/>
          <a:srcRect/>
          <a:stretch>
            <a:fillRect/>
          </a:stretch>
        </p:blipFill>
        <p:spPr bwMode="auto">
          <a:xfrm>
            <a:off x="1630363" y="1939925"/>
            <a:ext cx="2189162" cy="3095625"/>
          </a:xfrm>
          <a:prstGeom prst="rect">
            <a:avLst/>
          </a:prstGeom>
          <a:noFill/>
          <a:ln w="9525">
            <a:noFill/>
            <a:miter lim="800000"/>
            <a:headEnd/>
            <a:tailEnd/>
          </a:ln>
        </p:spPr>
      </p:pic>
      <p:pic>
        <p:nvPicPr>
          <p:cNvPr id="30722" name="Picture 3" descr="IMBLE_TR1"/>
          <p:cNvPicPr>
            <a:picLocks noChangeAspect="1" noChangeArrowheads="1"/>
          </p:cNvPicPr>
          <p:nvPr/>
        </p:nvPicPr>
        <p:blipFill>
          <a:blip r:embed="rId4" cstate="email"/>
          <a:srcRect/>
          <a:stretch>
            <a:fillRect/>
          </a:stretch>
        </p:blipFill>
        <p:spPr bwMode="auto">
          <a:xfrm>
            <a:off x="2843213" y="1989138"/>
            <a:ext cx="2189162" cy="3097212"/>
          </a:xfrm>
          <a:prstGeom prst="rect">
            <a:avLst/>
          </a:prstGeom>
          <a:noFill/>
          <a:ln w="9525">
            <a:noFill/>
            <a:miter lim="800000"/>
            <a:headEnd/>
            <a:tailEnd/>
          </a:ln>
        </p:spPr>
      </p:pic>
      <p:pic>
        <p:nvPicPr>
          <p:cNvPr id="30723" name="Picture 4" descr="FisheriesControl_TR1"/>
          <p:cNvPicPr>
            <a:picLocks noChangeAspect="1" noChangeArrowheads="1"/>
          </p:cNvPicPr>
          <p:nvPr/>
        </p:nvPicPr>
        <p:blipFill>
          <a:blip r:embed="rId5" cstate="email"/>
          <a:srcRect/>
          <a:stretch>
            <a:fillRect/>
          </a:stretch>
        </p:blipFill>
        <p:spPr bwMode="auto">
          <a:xfrm>
            <a:off x="4006850" y="2084388"/>
            <a:ext cx="2190750" cy="3097212"/>
          </a:xfrm>
          <a:prstGeom prst="rect">
            <a:avLst/>
          </a:prstGeom>
          <a:noFill/>
          <a:ln w="9525">
            <a:noFill/>
            <a:miter lim="800000"/>
            <a:headEnd/>
            <a:tailEnd/>
          </a:ln>
        </p:spPr>
      </p:pic>
      <p:pic>
        <p:nvPicPr>
          <p:cNvPr id="30724" name="Picture 5" descr="MarinePollutionResponse_TR1"/>
          <p:cNvPicPr>
            <a:picLocks noChangeAspect="1" noChangeArrowheads="1"/>
          </p:cNvPicPr>
          <p:nvPr/>
        </p:nvPicPr>
        <p:blipFill>
          <a:blip r:embed="rId6" cstate="email"/>
          <a:srcRect/>
          <a:stretch>
            <a:fillRect/>
          </a:stretch>
        </p:blipFill>
        <p:spPr bwMode="auto">
          <a:xfrm>
            <a:off x="5375275" y="2157413"/>
            <a:ext cx="2189163" cy="3097212"/>
          </a:xfrm>
          <a:prstGeom prst="rect">
            <a:avLst/>
          </a:prstGeom>
          <a:noFill/>
          <a:ln w="9525">
            <a:noFill/>
            <a:miter lim="800000"/>
            <a:headEnd/>
            <a:tailEnd/>
          </a:ln>
        </p:spPr>
      </p:pic>
      <p:pic>
        <p:nvPicPr>
          <p:cNvPr id="30725" name="Picture 6" descr="VTMIS_TR1"/>
          <p:cNvPicPr>
            <a:picLocks noChangeAspect="1" noChangeArrowheads="1"/>
          </p:cNvPicPr>
          <p:nvPr/>
        </p:nvPicPr>
        <p:blipFill>
          <a:blip r:embed="rId7" cstate="email"/>
          <a:srcRect/>
          <a:stretch>
            <a:fillRect/>
          </a:stretch>
        </p:blipFill>
        <p:spPr bwMode="auto">
          <a:xfrm>
            <a:off x="6743700" y="2300288"/>
            <a:ext cx="2136775" cy="3024187"/>
          </a:xfrm>
          <a:prstGeom prst="rect">
            <a:avLst/>
          </a:prstGeom>
          <a:noFill/>
          <a:ln w="9525">
            <a:noFill/>
            <a:miter lim="800000"/>
            <a:headEnd/>
            <a:tailEnd/>
          </a:ln>
        </p:spPr>
      </p:pic>
      <p:sp>
        <p:nvSpPr>
          <p:cNvPr id="30726" name="Rectangle 10"/>
          <p:cNvSpPr>
            <a:spLocks noGrp="1" noChangeArrowheads="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sv-SE" sz="3200" smtClean="0"/>
              <a:t>Thematic Reports</a:t>
            </a:r>
          </a:p>
        </p:txBody>
      </p:sp>
      <p:pic>
        <p:nvPicPr>
          <p:cNvPr id="30727" name="Picture 11"/>
          <p:cNvPicPr>
            <a:picLocks noChangeAspect="1" noChangeArrowheads="1"/>
          </p:cNvPicPr>
          <p:nvPr/>
        </p:nvPicPr>
        <p:blipFill>
          <a:blip r:embed="rId8" cstate="email"/>
          <a:srcRect l="-1260" t="-891" r="55531" b="278"/>
          <a:stretch>
            <a:fillRect/>
          </a:stretch>
        </p:blipFill>
        <p:spPr bwMode="auto">
          <a:xfrm>
            <a:off x="0" y="549275"/>
            <a:ext cx="1550988" cy="4824413"/>
          </a:xfrm>
          <a:prstGeom prst="rect">
            <a:avLst/>
          </a:prstGeom>
          <a:solidFill>
            <a:srgbClr val="FFFFFF"/>
          </a:solid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6"/>
          <p:cNvSpPr>
            <a:spLocks noChangeArrowheads="1"/>
          </p:cNvSpPr>
          <p:nvPr/>
        </p:nvSpPr>
        <p:spPr bwMode="auto">
          <a:xfrm>
            <a:off x="0" y="5013325"/>
            <a:ext cx="3492500" cy="1223963"/>
          </a:xfrm>
          <a:prstGeom prst="rect">
            <a:avLst/>
          </a:prstGeom>
          <a:solidFill>
            <a:schemeClr val="bg1"/>
          </a:solidFill>
          <a:ln w="9525">
            <a:noFill/>
            <a:miter lim="800000"/>
            <a:headEnd/>
            <a:tailEnd/>
          </a:ln>
        </p:spPr>
        <p:txBody>
          <a:bodyPr wrap="none" anchor="ctr"/>
          <a:lstStyle/>
          <a:p>
            <a:pPr algn="ctr"/>
            <a:r>
              <a:rPr lang="en-US" sz="2800" b="1">
                <a:solidFill>
                  <a:srgbClr val="0D90B3"/>
                </a:solidFill>
              </a:rPr>
              <a:t>www.marsuno.eu</a:t>
            </a:r>
          </a:p>
        </p:txBody>
      </p:sp>
      <p:pic>
        <p:nvPicPr>
          <p:cNvPr id="32770" name="Picture 9"/>
          <p:cNvPicPr>
            <a:picLocks noChangeAspect="1" noChangeArrowheads="1"/>
          </p:cNvPicPr>
          <p:nvPr/>
        </p:nvPicPr>
        <p:blipFill>
          <a:blip r:embed="rId3" cstate="email"/>
          <a:srcRect/>
          <a:stretch>
            <a:fillRect/>
          </a:stretch>
        </p:blipFill>
        <p:spPr bwMode="auto">
          <a:xfrm>
            <a:off x="179388" y="1773238"/>
            <a:ext cx="8785225" cy="3330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urkosvit mall engelsk">
  <a:themeElements>
    <a:clrScheme name="Turkosvit mall engels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urkosvit mall engels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urkosvit mall engels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urkosvit mall engels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urkosvit mall engels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urkosvit mall engels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urkosvit mall engels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urkosvit mall engels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urkosvit mall engelsk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urkosvit mall engels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urkosvit mall engels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urkosvit mall engels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urkosvit mall engels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urkosvit mall engels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Turkosvit mall engelsk</Template>
  <TotalTime>3984</TotalTime>
  <Words>758</Words>
  <Application>Microsoft Office PowerPoint</Application>
  <PresentationFormat>Skærmshow (4:3)</PresentationFormat>
  <Paragraphs>72</Paragraphs>
  <Slides>9</Slides>
  <Notes>9</Notes>
  <HiddenSlides>0</HiddenSlides>
  <MMClips>0</MMClips>
  <ScaleCrop>false</ScaleCrop>
  <HeadingPairs>
    <vt:vector size="6" baseType="variant">
      <vt:variant>
        <vt:lpstr>Tema</vt:lpstr>
      </vt:variant>
      <vt:variant>
        <vt:i4>1</vt:i4>
      </vt:variant>
      <vt:variant>
        <vt:lpstr>Integrerede OLE-servere</vt:lpstr>
      </vt:variant>
      <vt:variant>
        <vt:i4>1</vt:i4>
      </vt:variant>
      <vt:variant>
        <vt:lpstr>Diastitler</vt:lpstr>
      </vt:variant>
      <vt:variant>
        <vt:i4>9</vt:i4>
      </vt:variant>
    </vt:vector>
  </HeadingPairs>
  <TitlesOfParts>
    <vt:vector size="11" baseType="lpstr">
      <vt:lpstr>Turkosvit mall engelsk</vt:lpstr>
      <vt:lpstr>Visio</vt:lpstr>
      <vt:lpstr>MARSUNO Maritime Surveillance North </vt:lpstr>
      <vt:lpstr>MARSUNO Recommendations  Action List</vt:lpstr>
      <vt:lpstr>MARSUNO Recommendations  Action List</vt:lpstr>
      <vt:lpstr>Legal Aspects of MARSUNO</vt:lpstr>
      <vt:lpstr>Legal Aspects of MARSUNO</vt:lpstr>
      <vt:lpstr>National contact point</vt:lpstr>
      <vt:lpstr>Implementation of proposals  - possible ways forward  </vt:lpstr>
      <vt:lpstr>Thematic Reports</vt:lpstr>
      <vt:lpstr>Dias nummer 9</vt:lpstr>
    </vt:vector>
  </TitlesOfParts>
  <Company>KBV</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Bild 1</dc:title>
  <dc:creator>Kustbevakningen</dc:creator>
  <cp:lastModifiedBy>Bjarke W. Bøtcher</cp:lastModifiedBy>
  <cp:revision>62</cp:revision>
  <cp:lastPrinted>2012-05-11T09:28:30Z</cp:lastPrinted>
  <dcterms:created xsi:type="dcterms:W3CDTF">2011-04-26T07:36:17Z</dcterms:created>
  <dcterms:modified xsi:type="dcterms:W3CDTF">2012-05-17T14:00:10Z</dcterms:modified>
</cp:coreProperties>
</file>